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029EB-9FD8-4640-8A20-0CF6318EDD1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53D5EA9-02AC-4036-B754-DB4DCDB6C7C1}">
      <dgm:prSet phldrT="[Text]"/>
      <dgm:spPr/>
      <dgm:t>
        <a:bodyPr/>
        <a:lstStyle/>
        <a:p>
          <a:r>
            <a:rPr lang="en-GB" dirty="0" smtClean="0"/>
            <a:t>Define </a:t>
          </a:r>
          <a:endParaRPr lang="en-GB" dirty="0"/>
        </a:p>
      </dgm:t>
    </dgm:pt>
    <dgm:pt modelId="{4F7CD1AF-E839-409A-9635-FD04A9D5E3EC}" type="parTrans" cxnId="{F765662C-6C9D-4D63-9AE0-30D26605985C}">
      <dgm:prSet/>
      <dgm:spPr/>
      <dgm:t>
        <a:bodyPr/>
        <a:lstStyle/>
        <a:p>
          <a:endParaRPr lang="en-GB"/>
        </a:p>
      </dgm:t>
    </dgm:pt>
    <dgm:pt modelId="{15F13CBB-88E2-4B0A-922A-81B967A9DE52}" type="sibTrans" cxnId="{F765662C-6C9D-4D63-9AE0-30D26605985C}">
      <dgm:prSet/>
      <dgm:spPr/>
      <dgm:t>
        <a:bodyPr/>
        <a:lstStyle/>
        <a:p>
          <a:endParaRPr lang="en-GB"/>
        </a:p>
      </dgm:t>
    </dgm:pt>
    <dgm:pt modelId="{09B6A493-4799-49E1-A32B-48B88ADC14F2}">
      <dgm:prSet phldrT="[Text]"/>
      <dgm:spPr/>
      <dgm:t>
        <a:bodyPr/>
        <a:lstStyle/>
        <a:p>
          <a:r>
            <a:rPr lang="en-GB" dirty="0" smtClean="0"/>
            <a:t>Discovery</a:t>
          </a:r>
          <a:endParaRPr lang="en-GB" dirty="0"/>
        </a:p>
      </dgm:t>
    </dgm:pt>
    <dgm:pt modelId="{1EAF2661-5739-4D3D-BBD2-AC795B77EB40}" type="parTrans" cxnId="{A3270A00-075E-41BB-BB22-BFAED5694B94}">
      <dgm:prSet/>
      <dgm:spPr/>
      <dgm:t>
        <a:bodyPr/>
        <a:lstStyle/>
        <a:p>
          <a:endParaRPr lang="en-GB"/>
        </a:p>
      </dgm:t>
    </dgm:pt>
    <dgm:pt modelId="{B31BCC39-4614-4789-9C61-3DF72D3F2226}" type="sibTrans" cxnId="{A3270A00-075E-41BB-BB22-BFAED5694B94}">
      <dgm:prSet/>
      <dgm:spPr/>
      <dgm:t>
        <a:bodyPr/>
        <a:lstStyle/>
        <a:p>
          <a:endParaRPr lang="en-GB"/>
        </a:p>
      </dgm:t>
    </dgm:pt>
    <dgm:pt modelId="{958661D7-A38B-4382-9D5F-F4BC8AC4D404}">
      <dgm:prSet phldrT="[Text]"/>
      <dgm:spPr/>
      <dgm:t>
        <a:bodyPr/>
        <a:lstStyle/>
        <a:p>
          <a:r>
            <a:rPr lang="en-GB" dirty="0" smtClean="0"/>
            <a:t>Dream</a:t>
          </a:r>
          <a:endParaRPr lang="en-GB" dirty="0"/>
        </a:p>
      </dgm:t>
    </dgm:pt>
    <dgm:pt modelId="{B0078755-70FD-4E65-AE05-93476DF23ACF}" type="parTrans" cxnId="{40A7091E-C0DC-4255-885E-AF5E312763F3}">
      <dgm:prSet/>
      <dgm:spPr/>
      <dgm:t>
        <a:bodyPr/>
        <a:lstStyle/>
        <a:p>
          <a:endParaRPr lang="en-GB"/>
        </a:p>
      </dgm:t>
    </dgm:pt>
    <dgm:pt modelId="{7E4A0625-6210-4E55-86F1-1E7F6B3E9C99}" type="sibTrans" cxnId="{40A7091E-C0DC-4255-885E-AF5E312763F3}">
      <dgm:prSet/>
      <dgm:spPr/>
      <dgm:t>
        <a:bodyPr/>
        <a:lstStyle/>
        <a:p>
          <a:endParaRPr lang="en-GB"/>
        </a:p>
      </dgm:t>
    </dgm:pt>
    <dgm:pt modelId="{1E2E5E8E-4551-4C02-BFAF-56DD8AF7C370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B9A220F5-4635-48B1-95BD-D567E704FAE1}" type="parTrans" cxnId="{2D18A6D1-C5F5-401F-8CFC-B7F4C8266DDE}">
      <dgm:prSet/>
      <dgm:spPr/>
      <dgm:t>
        <a:bodyPr/>
        <a:lstStyle/>
        <a:p>
          <a:endParaRPr lang="en-GB"/>
        </a:p>
      </dgm:t>
    </dgm:pt>
    <dgm:pt modelId="{AE567312-75A9-45B6-AA87-0BCC5E22B455}" type="sibTrans" cxnId="{2D18A6D1-C5F5-401F-8CFC-B7F4C8266DDE}">
      <dgm:prSet/>
      <dgm:spPr/>
      <dgm:t>
        <a:bodyPr/>
        <a:lstStyle/>
        <a:p>
          <a:endParaRPr lang="en-GB"/>
        </a:p>
      </dgm:t>
    </dgm:pt>
    <dgm:pt modelId="{E1F0D813-BF2B-49A9-B5EF-0754078FB5C0}">
      <dgm:prSet phldrT="[Text]"/>
      <dgm:spPr/>
      <dgm:t>
        <a:bodyPr/>
        <a:lstStyle/>
        <a:p>
          <a:r>
            <a:rPr lang="en-GB" dirty="0" smtClean="0"/>
            <a:t>Destiny</a:t>
          </a:r>
          <a:endParaRPr lang="en-GB" dirty="0"/>
        </a:p>
      </dgm:t>
    </dgm:pt>
    <dgm:pt modelId="{B55E949B-4920-4EEE-82AC-9EFCF2C7B4C1}" type="parTrans" cxnId="{FAD05746-1885-4E0C-890C-B559BED648E2}">
      <dgm:prSet/>
      <dgm:spPr/>
      <dgm:t>
        <a:bodyPr/>
        <a:lstStyle/>
        <a:p>
          <a:endParaRPr lang="en-GB"/>
        </a:p>
      </dgm:t>
    </dgm:pt>
    <dgm:pt modelId="{2F913DA4-22BB-4815-ACEF-ED524429DA2A}" type="sibTrans" cxnId="{FAD05746-1885-4E0C-890C-B559BED648E2}">
      <dgm:prSet/>
      <dgm:spPr/>
      <dgm:t>
        <a:bodyPr/>
        <a:lstStyle/>
        <a:p>
          <a:endParaRPr lang="en-GB"/>
        </a:p>
      </dgm:t>
    </dgm:pt>
    <dgm:pt modelId="{AD2E7EA1-F88A-459A-BBF9-AEDF870290E1}" type="pres">
      <dgm:prSet presAssocID="{EB6029EB-9FD8-4640-8A20-0CF6318EDD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6EBBDD-2578-4DE3-A130-2050A53F720B}" type="pres">
      <dgm:prSet presAssocID="{153D5EA9-02AC-4036-B754-DB4DCDB6C7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3EC644-A770-414D-929A-453006A03BD0}" type="pres">
      <dgm:prSet presAssocID="{15F13CBB-88E2-4B0A-922A-81B967A9DE52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D1408FE-0C46-47EB-B3C8-65E1BCE87593}" type="pres">
      <dgm:prSet presAssocID="{15F13CBB-88E2-4B0A-922A-81B967A9DE52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A8FCAC99-A4E0-450C-B1F6-BD5A22BDE797}" type="pres">
      <dgm:prSet presAssocID="{09B6A493-4799-49E1-A32B-48B88ADC14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39CDF9-4C7F-4446-A9DF-86AF4C306141}" type="pres">
      <dgm:prSet presAssocID="{B31BCC39-4614-4789-9C61-3DF72D3F2226}" presName="sibTrans" presStyleLbl="sibTrans2D1" presStyleIdx="1" presStyleCnt="5"/>
      <dgm:spPr/>
      <dgm:t>
        <a:bodyPr/>
        <a:lstStyle/>
        <a:p>
          <a:endParaRPr lang="en-GB"/>
        </a:p>
      </dgm:t>
    </dgm:pt>
    <dgm:pt modelId="{823AFB92-7422-467D-AFB2-7B2F0BB1CFB5}" type="pres">
      <dgm:prSet presAssocID="{B31BCC39-4614-4789-9C61-3DF72D3F2226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0C5BB446-8383-432F-8ABF-8BA6708103A5}" type="pres">
      <dgm:prSet presAssocID="{958661D7-A38B-4382-9D5F-F4BC8AC4D4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6218DF-F3F9-4AC3-8EC2-5EE7EF9D9D28}" type="pres">
      <dgm:prSet presAssocID="{7E4A0625-6210-4E55-86F1-1E7F6B3E9C99}" presName="sibTrans" presStyleLbl="sibTrans2D1" presStyleIdx="2" presStyleCnt="5"/>
      <dgm:spPr/>
      <dgm:t>
        <a:bodyPr/>
        <a:lstStyle/>
        <a:p>
          <a:endParaRPr lang="en-GB"/>
        </a:p>
      </dgm:t>
    </dgm:pt>
    <dgm:pt modelId="{2CB301CE-6DC8-4584-BAF0-0EDE52D3078D}" type="pres">
      <dgm:prSet presAssocID="{7E4A0625-6210-4E55-86F1-1E7F6B3E9C99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B6057410-AAC9-4D62-853B-6CF04FF27A19}" type="pres">
      <dgm:prSet presAssocID="{1E2E5E8E-4551-4C02-BFAF-56DD8AF7C3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B4DE9C-73A2-432D-A2C4-87DF3EDD2E0F}" type="pres">
      <dgm:prSet presAssocID="{AE567312-75A9-45B6-AA87-0BCC5E22B45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394E824B-4837-4AAF-892A-5E39DF390EE8}" type="pres">
      <dgm:prSet presAssocID="{AE567312-75A9-45B6-AA87-0BCC5E22B45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C5A56CE3-5949-4563-9F30-FDA9A6BC1F22}" type="pres">
      <dgm:prSet presAssocID="{E1F0D813-BF2B-49A9-B5EF-0754078FB5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82032C-C52E-40B5-A76C-0CC8C0483A0B}" type="pres">
      <dgm:prSet presAssocID="{2F913DA4-22BB-4815-ACEF-ED524429DA2A}" presName="sibTrans" presStyleLbl="sibTrans2D1" presStyleIdx="4" presStyleCnt="5"/>
      <dgm:spPr/>
      <dgm:t>
        <a:bodyPr/>
        <a:lstStyle/>
        <a:p>
          <a:endParaRPr lang="en-GB"/>
        </a:p>
      </dgm:t>
    </dgm:pt>
    <dgm:pt modelId="{E0F90FAB-0D33-42F0-B084-FBEF242C6729}" type="pres">
      <dgm:prSet presAssocID="{2F913DA4-22BB-4815-ACEF-ED524429DA2A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6F81C8AF-5455-4DBD-A5AE-F2E0207E59F0}" type="presOf" srcId="{1E2E5E8E-4551-4C02-BFAF-56DD8AF7C370}" destId="{B6057410-AAC9-4D62-853B-6CF04FF27A19}" srcOrd="0" destOrd="0" presId="urn:microsoft.com/office/officeart/2005/8/layout/cycle2"/>
    <dgm:cxn modelId="{60EC1A6B-0263-484F-8BDF-539432777A42}" type="presOf" srcId="{15F13CBB-88E2-4B0A-922A-81B967A9DE52}" destId="{3D1408FE-0C46-47EB-B3C8-65E1BCE87593}" srcOrd="1" destOrd="0" presId="urn:microsoft.com/office/officeart/2005/8/layout/cycle2"/>
    <dgm:cxn modelId="{A36963AB-37DE-4F5E-B588-7EE372047806}" type="presOf" srcId="{2F913DA4-22BB-4815-ACEF-ED524429DA2A}" destId="{E0F90FAB-0D33-42F0-B084-FBEF242C6729}" srcOrd="1" destOrd="0" presId="urn:microsoft.com/office/officeart/2005/8/layout/cycle2"/>
    <dgm:cxn modelId="{E8C7CCDF-2A3F-4492-A5E3-0C9C0D0D1AAD}" type="presOf" srcId="{EB6029EB-9FD8-4640-8A20-0CF6318EDD1F}" destId="{AD2E7EA1-F88A-459A-BBF9-AEDF870290E1}" srcOrd="0" destOrd="0" presId="urn:microsoft.com/office/officeart/2005/8/layout/cycle2"/>
    <dgm:cxn modelId="{EE2532ED-0A8F-4BE1-BF8F-0CF71D6C561C}" type="presOf" srcId="{7E4A0625-6210-4E55-86F1-1E7F6B3E9C99}" destId="{336218DF-F3F9-4AC3-8EC2-5EE7EF9D9D28}" srcOrd="0" destOrd="0" presId="urn:microsoft.com/office/officeart/2005/8/layout/cycle2"/>
    <dgm:cxn modelId="{618EA3D5-8838-4E07-9F4F-F35C079CD856}" type="presOf" srcId="{E1F0D813-BF2B-49A9-B5EF-0754078FB5C0}" destId="{C5A56CE3-5949-4563-9F30-FDA9A6BC1F22}" srcOrd="0" destOrd="0" presId="urn:microsoft.com/office/officeart/2005/8/layout/cycle2"/>
    <dgm:cxn modelId="{6D339E98-A27D-4EEE-9BB2-424AE8DA7B18}" type="presOf" srcId="{B31BCC39-4614-4789-9C61-3DF72D3F2226}" destId="{823AFB92-7422-467D-AFB2-7B2F0BB1CFB5}" srcOrd="1" destOrd="0" presId="urn:microsoft.com/office/officeart/2005/8/layout/cycle2"/>
    <dgm:cxn modelId="{A3270A00-075E-41BB-BB22-BFAED5694B94}" srcId="{EB6029EB-9FD8-4640-8A20-0CF6318EDD1F}" destId="{09B6A493-4799-49E1-A32B-48B88ADC14F2}" srcOrd="1" destOrd="0" parTransId="{1EAF2661-5739-4D3D-BBD2-AC795B77EB40}" sibTransId="{B31BCC39-4614-4789-9C61-3DF72D3F2226}"/>
    <dgm:cxn modelId="{17EC680A-D5F2-4D98-AA31-30B5DFE69C33}" type="presOf" srcId="{153D5EA9-02AC-4036-B754-DB4DCDB6C7C1}" destId="{A26EBBDD-2578-4DE3-A130-2050A53F720B}" srcOrd="0" destOrd="0" presId="urn:microsoft.com/office/officeart/2005/8/layout/cycle2"/>
    <dgm:cxn modelId="{40A7091E-C0DC-4255-885E-AF5E312763F3}" srcId="{EB6029EB-9FD8-4640-8A20-0CF6318EDD1F}" destId="{958661D7-A38B-4382-9D5F-F4BC8AC4D404}" srcOrd="2" destOrd="0" parTransId="{B0078755-70FD-4E65-AE05-93476DF23ACF}" sibTransId="{7E4A0625-6210-4E55-86F1-1E7F6B3E9C99}"/>
    <dgm:cxn modelId="{B9204B98-4CFD-4FCB-B05B-55E7741FD159}" type="presOf" srcId="{AE567312-75A9-45B6-AA87-0BCC5E22B455}" destId="{394E824B-4837-4AAF-892A-5E39DF390EE8}" srcOrd="1" destOrd="0" presId="urn:microsoft.com/office/officeart/2005/8/layout/cycle2"/>
    <dgm:cxn modelId="{BDD99315-FBCF-4F3F-8F15-A01EB6ED76BE}" type="presOf" srcId="{2F913DA4-22BB-4815-ACEF-ED524429DA2A}" destId="{A182032C-C52E-40B5-A76C-0CC8C0483A0B}" srcOrd="0" destOrd="0" presId="urn:microsoft.com/office/officeart/2005/8/layout/cycle2"/>
    <dgm:cxn modelId="{E98C34DC-D165-4445-9016-E1363651B4CD}" type="presOf" srcId="{B31BCC39-4614-4789-9C61-3DF72D3F2226}" destId="{8E39CDF9-4C7F-4446-A9DF-86AF4C306141}" srcOrd="0" destOrd="0" presId="urn:microsoft.com/office/officeart/2005/8/layout/cycle2"/>
    <dgm:cxn modelId="{DBD46B22-1D86-447F-8F3B-E1DD304BEC8B}" type="presOf" srcId="{15F13CBB-88E2-4B0A-922A-81B967A9DE52}" destId="{233EC644-A770-414D-929A-453006A03BD0}" srcOrd="0" destOrd="0" presId="urn:microsoft.com/office/officeart/2005/8/layout/cycle2"/>
    <dgm:cxn modelId="{9ED1B007-26AD-4F89-9BC7-94F347CB39B1}" type="presOf" srcId="{AE567312-75A9-45B6-AA87-0BCC5E22B455}" destId="{6BB4DE9C-73A2-432D-A2C4-87DF3EDD2E0F}" srcOrd="0" destOrd="0" presId="urn:microsoft.com/office/officeart/2005/8/layout/cycle2"/>
    <dgm:cxn modelId="{173D9872-863E-40A8-881D-66310FBE895D}" type="presOf" srcId="{7E4A0625-6210-4E55-86F1-1E7F6B3E9C99}" destId="{2CB301CE-6DC8-4584-BAF0-0EDE52D3078D}" srcOrd="1" destOrd="0" presId="urn:microsoft.com/office/officeart/2005/8/layout/cycle2"/>
    <dgm:cxn modelId="{F765662C-6C9D-4D63-9AE0-30D26605985C}" srcId="{EB6029EB-9FD8-4640-8A20-0CF6318EDD1F}" destId="{153D5EA9-02AC-4036-B754-DB4DCDB6C7C1}" srcOrd="0" destOrd="0" parTransId="{4F7CD1AF-E839-409A-9635-FD04A9D5E3EC}" sibTransId="{15F13CBB-88E2-4B0A-922A-81B967A9DE52}"/>
    <dgm:cxn modelId="{2D18A6D1-C5F5-401F-8CFC-B7F4C8266DDE}" srcId="{EB6029EB-9FD8-4640-8A20-0CF6318EDD1F}" destId="{1E2E5E8E-4551-4C02-BFAF-56DD8AF7C370}" srcOrd="3" destOrd="0" parTransId="{B9A220F5-4635-48B1-95BD-D567E704FAE1}" sibTransId="{AE567312-75A9-45B6-AA87-0BCC5E22B455}"/>
    <dgm:cxn modelId="{0F1A6669-3D70-46C1-B3F7-4144F877F08F}" type="presOf" srcId="{958661D7-A38B-4382-9D5F-F4BC8AC4D404}" destId="{0C5BB446-8383-432F-8ABF-8BA6708103A5}" srcOrd="0" destOrd="0" presId="urn:microsoft.com/office/officeart/2005/8/layout/cycle2"/>
    <dgm:cxn modelId="{FAD05746-1885-4E0C-890C-B559BED648E2}" srcId="{EB6029EB-9FD8-4640-8A20-0CF6318EDD1F}" destId="{E1F0D813-BF2B-49A9-B5EF-0754078FB5C0}" srcOrd="4" destOrd="0" parTransId="{B55E949B-4920-4EEE-82AC-9EFCF2C7B4C1}" sibTransId="{2F913DA4-22BB-4815-ACEF-ED524429DA2A}"/>
    <dgm:cxn modelId="{1A3C30EC-E927-4192-B6DF-DBA2150E972B}" type="presOf" srcId="{09B6A493-4799-49E1-A32B-48B88ADC14F2}" destId="{A8FCAC99-A4E0-450C-B1F6-BD5A22BDE797}" srcOrd="0" destOrd="0" presId="urn:microsoft.com/office/officeart/2005/8/layout/cycle2"/>
    <dgm:cxn modelId="{E9F97779-3A4F-4D2A-A83B-1EF199F94DDD}" type="presParOf" srcId="{AD2E7EA1-F88A-459A-BBF9-AEDF870290E1}" destId="{A26EBBDD-2578-4DE3-A130-2050A53F720B}" srcOrd="0" destOrd="0" presId="urn:microsoft.com/office/officeart/2005/8/layout/cycle2"/>
    <dgm:cxn modelId="{40C37B82-8576-4055-B6A7-D5D2DFD41F9E}" type="presParOf" srcId="{AD2E7EA1-F88A-459A-BBF9-AEDF870290E1}" destId="{233EC644-A770-414D-929A-453006A03BD0}" srcOrd="1" destOrd="0" presId="urn:microsoft.com/office/officeart/2005/8/layout/cycle2"/>
    <dgm:cxn modelId="{9C40469E-A821-4C9A-A98C-8A5DEBBFA067}" type="presParOf" srcId="{233EC644-A770-414D-929A-453006A03BD0}" destId="{3D1408FE-0C46-47EB-B3C8-65E1BCE87593}" srcOrd="0" destOrd="0" presId="urn:microsoft.com/office/officeart/2005/8/layout/cycle2"/>
    <dgm:cxn modelId="{897A284A-4D9D-41A2-976C-BE6786F8C9EF}" type="presParOf" srcId="{AD2E7EA1-F88A-459A-BBF9-AEDF870290E1}" destId="{A8FCAC99-A4E0-450C-B1F6-BD5A22BDE797}" srcOrd="2" destOrd="0" presId="urn:microsoft.com/office/officeart/2005/8/layout/cycle2"/>
    <dgm:cxn modelId="{39F85431-B59F-4F7F-9354-1DFA72B313CA}" type="presParOf" srcId="{AD2E7EA1-F88A-459A-BBF9-AEDF870290E1}" destId="{8E39CDF9-4C7F-4446-A9DF-86AF4C306141}" srcOrd="3" destOrd="0" presId="urn:microsoft.com/office/officeart/2005/8/layout/cycle2"/>
    <dgm:cxn modelId="{BFB53CE0-0536-4654-8B8C-6529533A6E2E}" type="presParOf" srcId="{8E39CDF9-4C7F-4446-A9DF-86AF4C306141}" destId="{823AFB92-7422-467D-AFB2-7B2F0BB1CFB5}" srcOrd="0" destOrd="0" presId="urn:microsoft.com/office/officeart/2005/8/layout/cycle2"/>
    <dgm:cxn modelId="{E025A11C-6DDE-45A1-9832-F70BDE4D0556}" type="presParOf" srcId="{AD2E7EA1-F88A-459A-BBF9-AEDF870290E1}" destId="{0C5BB446-8383-432F-8ABF-8BA6708103A5}" srcOrd="4" destOrd="0" presId="urn:microsoft.com/office/officeart/2005/8/layout/cycle2"/>
    <dgm:cxn modelId="{B2EF5696-4BF4-4FCE-AC87-011E2B7F2499}" type="presParOf" srcId="{AD2E7EA1-F88A-459A-BBF9-AEDF870290E1}" destId="{336218DF-F3F9-4AC3-8EC2-5EE7EF9D9D28}" srcOrd="5" destOrd="0" presId="urn:microsoft.com/office/officeart/2005/8/layout/cycle2"/>
    <dgm:cxn modelId="{FFCA691B-522B-402B-B654-0800541C34FE}" type="presParOf" srcId="{336218DF-F3F9-4AC3-8EC2-5EE7EF9D9D28}" destId="{2CB301CE-6DC8-4584-BAF0-0EDE52D3078D}" srcOrd="0" destOrd="0" presId="urn:microsoft.com/office/officeart/2005/8/layout/cycle2"/>
    <dgm:cxn modelId="{7A194744-A1D5-4F7F-A8E7-0CCE0FB556A9}" type="presParOf" srcId="{AD2E7EA1-F88A-459A-BBF9-AEDF870290E1}" destId="{B6057410-AAC9-4D62-853B-6CF04FF27A19}" srcOrd="6" destOrd="0" presId="urn:microsoft.com/office/officeart/2005/8/layout/cycle2"/>
    <dgm:cxn modelId="{02CCF808-03C7-4546-965F-479B0D9E7626}" type="presParOf" srcId="{AD2E7EA1-F88A-459A-BBF9-AEDF870290E1}" destId="{6BB4DE9C-73A2-432D-A2C4-87DF3EDD2E0F}" srcOrd="7" destOrd="0" presId="urn:microsoft.com/office/officeart/2005/8/layout/cycle2"/>
    <dgm:cxn modelId="{03175952-4327-471F-B644-A916AF4B2BE4}" type="presParOf" srcId="{6BB4DE9C-73A2-432D-A2C4-87DF3EDD2E0F}" destId="{394E824B-4837-4AAF-892A-5E39DF390EE8}" srcOrd="0" destOrd="0" presId="urn:microsoft.com/office/officeart/2005/8/layout/cycle2"/>
    <dgm:cxn modelId="{8690D6FE-77C2-4ABE-9705-BD69F26E2A7C}" type="presParOf" srcId="{AD2E7EA1-F88A-459A-BBF9-AEDF870290E1}" destId="{C5A56CE3-5949-4563-9F30-FDA9A6BC1F22}" srcOrd="8" destOrd="0" presId="urn:microsoft.com/office/officeart/2005/8/layout/cycle2"/>
    <dgm:cxn modelId="{25CEC6DB-DEF6-4964-B06A-DEC05B611704}" type="presParOf" srcId="{AD2E7EA1-F88A-459A-BBF9-AEDF870290E1}" destId="{A182032C-C52E-40B5-A76C-0CC8C0483A0B}" srcOrd="9" destOrd="0" presId="urn:microsoft.com/office/officeart/2005/8/layout/cycle2"/>
    <dgm:cxn modelId="{8BAFE9B3-3F1C-4A41-8913-B768E60D1C28}" type="presParOf" srcId="{A182032C-C52E-40B5-A76C-0CC8C0483A0B}" destId="{E0F90FAB-0D33-42F0-B084-FBEF242C67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EBBDD-2578-4DE3-A130-2050A53F720B}">
      <dsp:nvSpPr>
        <dsp:cNvPr id="0" name=""/>
        <dsp:cNvSpPr/>
      </dsp:nvSpPr>
      <dsp:spPr>
        <a:xfrm>
          <a:off x="1237101" y="781"/>
          <a:ext cx="622141" cy="622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Define </a:t>
          </a:r>
          <a:endParaRPr lang="en-GB" sz="800" kern="1200" dirty="0"/>
        </a:p>
      </dsp:txBody>
      <dsp:txXfrm>
        <a:off x="1237101" y="781"/>
        <a:ext cx="622141" cy="622141"/>
      </dsp:txXfrm>
    </dsp:sp>
    <dsp:sp modelId="{233EC644-A770-414D-929A-453006A03BD0}">
      <dsp:nvSpPr>
        <dsp:cNvPr id="0" name=""/>
        <dsp:cNvSpPr/>
      </dsp:nvSpPr>
      <dsp:spPr>
        <a:xfrm rot="2160000">
          <a:off x="1839544" y="478586"/>
          <a:ext cx="165238" cy="209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2160000">
        <a:off x="1839544" y="478586"/>
        <a:ext cx="165238" cy="209972"/>
      </dsp:txXfrm>
    </dsp:sp>
    <dsp:sp modelId="{A8FCAC99-A4E0-450C-B1F6-BD5A22BDE797}">
      <dsp:nvSpPr>
        <dsp:cNvPr id="0" name=""/>
        <dsp:cNvSpPr/>
      </dsp:nvSpPr>
      <dsp:spPr>
        <a:xfrm>
          <a:off x="1992652" y="549721"/>
          <a:ext cx="622141" cy="622141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Discovery</a:t>
          </a:r>
          <a:endParaRPr lang="en-GB" sz="800" kern="1200" dirty="0"/>
        </a:p>
      </dsp:txBody>
      <dsp:txXfrm>
        <a:off x="1992652" y="549721"/>
        <a:ext cx="622141" cy="622141"/>
      </dsp:txXfrm>
    </dsp:sp>
    <dsp:sp modelId="{8E39CDF9-4C7F-4446-A9DF-86AF4C306141}">
      <dsp:nvSpPr>
        <dsp:cNvPr id="0" name=""/>
        <dsp:cNvSpPr/>
      </dsp:nvSpPr>
      <dsp:spPr>
        <a:xfrm rot="6480000">
          <a:off x="2078251" y="1195460"/>
          <a:ext cx="165238" cy="209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6480000">
        <a:off x="2078251" y="1195460"/>
        <a:ext cx="165238" cy="209972"/>
      </dsp:txXfrm>
    </dsp:sp>
    <dsp:sp modelId="{0C5BB446-8383-432F-8ABF-8BA6708103A5}">
      <dsp:nvSpPr>
        <dsp:cNvPr id="0" name=""/>
        <dsp:cNvSpPr/>
      </dsp:nvSpPr>
      <dsp:spPr>
        <a:xfrm>
          <a:off x="1704057" y="1437925"/>
          <a:ext cx="622141" cy="62214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Dream</a:t>
          </a:r>
          <a:endParaRPr lang="en-GB" sz="800" kern="1200" dirty="0"/>
        </a:p>
      </dsp:txBody>
      <dsp:txXfrm>
        <a:off x="1704057" y="1437925"/>
        <a:ext cx="622141" cy="622141"/>
      </dsp:txXfrm>
    </dsp:sp>
    <dsp:sp modelId="{336218DF-F3F9-4AC3-8EC2-5EE7EF9D9D28}">
      <dsp:nvSpPr>
        <dsp:cNvPr id="0" name=""/>
        <dsp:cNvSpPr/>
      </dsp:nvSpPr>
      <dsp:spPr>
        <a:xfrm rot="10800000">
          <a:off x="1470229" y="1644009"/>
          <a:ext cx="165238" cy="209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10800000">
        <a:off x="1470229" y="1644009"/>
        <a:ext cx="165238" cy="209972"/>
      </dsp:txXfrm>
    </dsp:sp>
    <dsp:sp modelId="{B6057410-AAC9-4D62-853B-6CF04FF27A19}">
      <dsp:nvSpPr>
        <dsp:cNvPr id="0" name=""/>
        <dsp:cNvSpPr/>
      </dsp:nvSpPr>
      <dsp:spPr>
        <a:xfrm>
          <a:off x="770144" y="1437925"/>
          <a:ext cx="622141" cy="62214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Design</a:t>
          </a:r>
          <a:endParaRPr lang="en-GB" sz="800" kern="1200" dirty="0"/>
        </a:p>
      </dsp:txBody>
      <dsp:txXfrm>
        <a:off x="770144" y="1437925"/>
        <a:ext cx="622141" cy="622141"/>
      </dsp:txXfrm>
    </dsp:sp>
    <dsp:sp modelId="{6BB4DE9C-73A2-432D-A2C4-87DF3EDD2E0F}">
      <dsp:nvSpPr>
        <dsp:cNvPr id="0" name=""/>
        <dsp:cNvSpPr/>
      </dsp:nvSpPr>
      <dsp:spPr>
        <a:xfrm rot="15120000">
          <a:off x="855743" y="1204355"/>
          <a:ext cx="165238" cy="209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15120000">
        <a:off x="855743" y="1204355"/>
        <a:ext cx="165238" cy="209972"/>
      </dsp:txXfrm>
    </dsp:sp>
    <dsp:sp modelId="{C5A56CE3-5949-4563-9F30-FDA9A6BC1F22}">
      <dsp:nvSpPr>
        <dsp:cNvPr id="0" name=""/>
        <dsp:cNvSpPr/>
      </dsp:nvSpPr>
      <dsp:spPr>
        <a:xfrm>
          <a:off x="481549" y="549721"/>
          <a:ext cx="622141" cy="62214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Destiny</a:t>
          </a:r>
          <a:endParaRPr lang="en-GB" sz="800" kern="1200" dirty="0"/>
        </a:p>
      </dsp:txBody>
      <dsp:txXfrm>
        <a:off x="481549" y="549721"/>
        <a:ext cx="622141" cy="622141"/>
      </dsp:txXfrm>
    </dsp:sp>
    <dsp:sp modelId="{A182032C-C52E-40B5-A76C-0CC8C0483A0B}">
      <dsp:nvSpPr>
        <dsp:cNvPr id="0" name=""/>
        <dsp:cNvSpPr/>
      </dsp:nvSpPr>
      <dsp:spPr>
        <a:xfrm rot="19440000">
          <a:off x="1083993" y="484084"/>
          <a:ext cx="165238" cy="209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19440000">
        <a:off x="1083993" y="484084"/>
        <a:ext cx="165238" cy="20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BC5A-A4B6-4326-B0A3-32540E80E50F}" type="datetimeFigureOut">
              <a:rPr lang="en-GB" smtClean="0"/>
              <a:pPr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6E30-2390-4CCE-8C60-21C22BD700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17163" cy="73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understanding the magic we all have inside.....</a:t>
            </a:r>
            <a:endParaRPr lang="en-GB" dirty="0"/>
          </a:p>
        </p:txBody>
      </p:sp>
      <p:pic>
        <p:nvPicPr>
          <p:cNvPr id="7" name="Picture 6" descr="20171102_145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1289415" cy="1522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191683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start to see what we are like in the team when we are at our best .</a:t>
            </a:r>
            <a:endParaRPr lang="en-GB" dirty="0"/>
          </a:p>
        </p:txBody>
      </p:sp>
      <p:pic>
        <p:nvPicPr>
          <p:cNvPr id="9" name="Picture 8" descr="Group work 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356992"/>
            <a:ext cx="1440160" cy="1432278"/>
          </a:xfrm>
          <a:prstGeom prst="rect">
            <a:avLst/>
          </a:prstGeom>
        </p:spPr>
      </p:pic>
      <p:pic>
        <p:nvPicPr>
          <p:cNvPr id="10" name="Picture 9" descr="20171102_145438.jpg"/>
          <p:cNvPicPr>
            <a:picLocks noChangeAspect="1"/>
          </p:cNvPicPr>
          <p:nvPr/>
        </p:nvPicPr>
        <p:blipFill>
          <a:blip r:embed="rId5" cstate="print"/>
          <a:srcRect l="3305" r="6991" b="12201"/>
          <a:stretch>
            <a:fillRect/>
          </a:stretch>
        </p:blipFill>
        <p:spPr>
          <a:xfrm>
            <a:off x="323528" y="4581128"/>
            <a:ext cx="1296144" cy="1764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42900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know what makes a good team... </a:t>
            </a:r>
            <a:endParaRPr lang="en-GB" dirty="0"/>
          </a:p>
        </p:txBody>
      </p:sp>
      <p:pic>
        <p:nvPicPr>
          <p:cNvPr id="12" name="Picture 11" descr="emma lewis 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5157192"/>
            <a:ext cx="1230949" cy="148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Because.....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one!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131840" y="836712"/>
          <a:ext cx="3096344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19872" y="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using Appreciative Inquiry to help us become even better.</a:t>
            </a:r>
            <a:endParaRPr lang="en-GB" dirty="0"/>
          </a:p>
        </p:txBody>
      </p:sp>
      <p:pic>
        <p:nvPicPr>
          <p:cNvPr id="18" name="Picture 17" descr="20171102_135218.jpg"/>
          <p:cNvPicPr>
            <a:picLocks noChangeAspect="1"/>
          </p:cNvPicPr>
          <p:nvPr/>
        </p:nvPicPr>
        <p:blipFill>
          <a:blip r:embed="rId12" cstate="print"/>
          <a:srcRect l="36440" b="11151"/>
          <a:stretch>
            <a:fillRect/>
          </a:stretch>
        </p:blipFill>
        <p:spPr>
          <a:xfrm>
            <a:off x="3419872" y="3068959"/>
            <a:ext cx="1080120" cy="17725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0" y="2996952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used our iMatter results as a starting point for defining what we want to change.</a:t>
            </a:r>
            <a:endParaRPr lang="en-GB" dirty="0"/>
          </a:p>
        </p:txBody>
      </p:sp>
      <p:pic>
        <p:nvPicPr>
          <p:cNvPr id="25" name="Picture 24" descr="20171102_13054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8024" y="5085184"/>
            <a:ext cx="1104640" cy="1472855"/>
          </a:xfrm>
          <a:prstGeom prst="rect">
            <a:avLst/>
          </a:prstGeom>
        </p:spPr>
      </p:pic>
      <p:pic>
        <p:nvPicPr>
          <p:cNvPr id="26" name="Picture 25" descr="20171102_145411.jpg"/>
          <p:cNvPicPr>
            <a:picLocks noChangeAspect="1"/>
          </p:cNvPicPr>
          <p:nvPr/>
        </p:nvPicPr>
        <p:blipFill>
          <a:blip r:embed="rId14" cstate="print"/>
          <a:srcRect t="10101" r="262" b="5901"/>
          <a:stretch>
            <a:fillRect/>
          </a:stretch>
        </p:blipFill>
        <p:spPr>
          <a:xfrm>
            <a:off x="3491880" y="4941168"/>
            <a:ext cx="936104" cy="1628800"/>
          </a:xfrm>
          <a:prstGeom prst="rect">
            <a:avLst/>
          </a:prstGeom>
        </p:spPr>
      </p:pic>
      <p:pic>
        <p:nvPicPr>
          <p:cNvPr id="27" name="Picture 26" descr="one team poem.jpg"/>
          <p:cNvPicPr>
            <a:picLocks noChangeAspect="1"/>
          </p:cNvPicPr>
          <p:nvPr/>
        </p:nvPicPr>
        <p:blipFill>
          <a:blip r:embed="rId15" cstate="print"/>
          <a:srcRect l="6265" t="6951" r="13983" b="20600"/>
          <a:stretch>
            <a:fillRect/>
          </a:stretch>
        </p:blipFill>
        <p:spPr>
          <a:xfrm>
            <a:off x="6156176" y="0"/>
            <a:ext cx="1728193" cy="23762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84368" y="0"/>
            <a:ext cx="1259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Being one whole team is really important,  so, much so we wrote it as a poem.</a:t>
            </a:r>
            <a:endParaRPr lang="en-GB" dirty="0"/>
          </a:p>
        </p:txBody>
      </p:sp>
      <p:pic>
        <p:nvPicPr>
          <p:cNvPr id="29" name="Picture 28" descr="interviews 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28185" y="2564904"/>
            <a:ext cx="2376264" cy="10365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56176" y="36450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asked each other our high points, our values and our achievements</a:t>
            </a:r>
            <a:endParaRPr lang="en-GB" dirty="0"/>
          </a:p>
        </p:txBody>
      </p:sp>
      <p:pic>
        <p:nvPicPr>
          <p:cNvPr id="31" name="Picture 30" descr="themes discuss1.jpg"/>
          <p:cNvPicPr>
            <a:picLocks noChangeAspect="1"/>
          </p:cNvPicPr>
          <p:nvPr/>
        </p:nvPicPr>
        <p:blipFill>
          <a:blip r:embed="rId17" cstate="print"/>
          <a:srcRect t="28000" r="24013"/>
          <a:stretch>
            <a:fillRect/>
          </a:stretch>
        </p:blipFill>
        <p:spPr>
          <a:xfrm>
            <a:off x="6300192" y="4581128"/>
            <a:ext cx="2232248" cy="12997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156176" y="593467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we discovered how our teams contribute to our high points.</a:t>
            </a:r>
            <a:endParaRPr lang="en-GB" dirty="0"/>
          </a:p>
        </p:txBody>
      </p:sp>
      <p:pic>
        <p:nvPicPr>
          <p:cNvPr id="24" name="Picture 23" descr="DG_2col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2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836712"/>
            <a:ext cx="313184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ne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eam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ogether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423093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 is rewarding and difficult all at once so a few times we had to stop and find the end of the sticky tape again.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356992"/>
            <a:ext cx="1403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draw strength from our diversity and the endless stories we bring to that journey 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Focusing in and funnelling down these great discussions we realise how much we have to give.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1628800"/>
            <a:ext cx="29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“I can’t draw” wasn’t an option - we had to describe our key themes in one image – suddenly anything is possible when the sun is shining!</a:t>
            </a:r>
            <a:endParaRPr lang="en-GB" dirty="0"/>
          </a:p>
        </p:txBody>
      </p:sp>
      <p:pic>
        <p:nvPicPr>
          <p:cNvPr id="24" name="Picture 23" descr="ruth t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224136"/>
            <a:ext cx="1199732" cy="21328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8152" y="1296144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that is ok, because the best journeys are not straight paths.</a:t>
            </a:r>
            <a:endParaRPr lang="en-GB" dirty="0"/>
          </a:p>
        </p:txBody>
      </p:sp>
      <p:pic>
        <p:nvPicPr>
          <p:cNvPr id="26" name="Picture 25" descr="lollies.jpg"/>
          <p:cNvPicPr>
            <a:picLocks noChangeAspect="1"/>
          </p:cNvPicPr>
          <p:nvPr/>
        </p:nvPicPr>
        <p:blipFill>
          <a:blip r:embed="rId4" cstate="print"/>
          <a:srcRect l="3733" t="27300" b="9701"/>
          <a:stretch>
            <a:fillRect/>
          </a:stretch>
        </p:blipFill>
        <p:spPr>
          <a:xfrm>
            <a:off x="1403648" y="3429000"/>
            <a:ext cx="1512168" cy="21602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59632" y="558924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Throughout this we have this shared belief (as well as lollies).</a:t>
            </a:r>
            <a:endParaRPr lang="en-GB" dirty="0"/>
          </a:p>
        </p:txBody>
      </p:sp>
      <p:pic>
        <p:nvPicPr>
          <p:cNvPr id="28" name="Picture 27" descr="themes from day 1.jpg"/>
          <p:cNvPicPr>
            <a:picLocks noChangeAspect="1"/>
          </p:cNvPicPr>
          <p:nvPr/>
        </p:nvPicPr>
        <p:blipFill>
          <a:blip r:embed="rId5" cstate="print"/>
          <a:srcRect l="1467" t="24800" b="25850"/>
          <a:stretch>
            <a:fillRect/>
          </a:stretch>
        </p:blipFill>
        <p:spPr>
          <a:xfrm>
            <a:off x="179512" y="5661248"/>
            <a:ext cx="972616" cy="866004"/>
          </a:xfrm>
          <a:prstGeom prst="rect">
            <a:avLst/>
          </a:prstGeom>
        </p:spPr>
      </p:pic>
      <p:pic>
        <p:nvPicPr>
          <p:cNvPr id="29" name="Picture 28" descr="themes r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484784"/>
            <a:ext cx="1008112" cy="17848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72000" y="1340768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eaching for the stars and exploring what we all want more of in our one team.</a:t>
            </a:r>
            <a:endParaRPr lang="en-GB" dirty="0"/>
          </a:p>
        </p:txBody>
      </p:sp>
      <p:pic>
        <p:nvPicPr>
          <p:cNvPr id="32" name="Picture 31" descr="theme sta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356992"/>
            <a:ext cx="2016224" cy="3251741"/>
          </a:xfrm>
          <a:prstGeom prst="rect">
            <a:avLst/>
          </a:prstGeom>
        </p:spPr>
      </p:pic>
      <p:pic>
        <p:nvPicPr>
          <p:cNvPr id="33" name="Picture 32" descr="sunshine pic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404664"/>
            <a:ext cx="1515660" cy="852559"/>
          </a:xfrm>
          <a:prstGeom prst="rect">
            <a:avLst/>
          </a:prstGeom>
        </p:spPr>
      </p:pic>
      <p:pic>
        <p:nvPicPr>
          <p:cNvPr id="38" name="Picture 37" descr="creating the pic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188640"/>
            <a:ext cx="794687" cy="14127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2160" y="3501008"/>
            <a:ext cx="1224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Whilst we are still on our journey towards one team, we are on the path together</a:t>
            </a:r>
            <a:r>
              <a:rPr lang="en-GB" dirty="0" smtClean="0"/>
              <a:t>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429834" cy="25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95650"/>
            <a:ext cx="3048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96043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9249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A definition of who we will be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71703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Describing how we will be that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3520" y="6021288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3. Our first actions towards achieving our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One Team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...Our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Workforce ‘One Team’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team22nddec.jpg"/>
          <p:cNvPicPr>
            <a:picLocks noChangeAspect="1"/>
          </p:cNvPicPr>
          <p:nvPr/>
        </p:nvPicPr>
        <p:blipFill>
          <a:blip r:embed="rId5" cstate="print"/>
          <a:srcRect l="12201" b="-399"/>
          <a:stretch>
            <a:fillRect/>
          </a:stretch>
        </p:blipFill>
        <p:spPr>
          <a:xfrm rot="10800000">
            <a:off x="3923928" y="548680"/>
            <a:ext cx="4781869" cy="30758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869160"/>
            <a:ext cx="129614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311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NHS Dumfries And Galloway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nmorel</dc:creator>
  <cp:lastModifiedBy>EMorning</cp:lastModifiedBy>
  <cp:revision>23</cp:revision>
  <dcterms:created xsi:type="dcterms:W3CDTF">2017-11-30T18:34:00Z</dcterms:created>
  <dcterms:modified xsi:type="dcterms:W3CDTF">2018-01-15T10:40:23Z</dcterms:modified>
</cp:coreProperties>
</file>