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872" y="-6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A316A-23AF-4713-8B70-CAA26681E5FB}" type="datetimeFigureOut">
              <a:rPr lang="en-GB" smtClean="0"/>
              <a:pPr/>
              <a:t>20/12/2017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5FABF-1CFE-4776-845A-C6279F98CC3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942911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A316A-23AF-4713-8B70-CAA26681E5FB}" type="datetimeFigureOut">
              <a:rPr lang="en-GB" smtClean="0"/>
              <a:pPr/>
              <a:t>20/12/2017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5FABF-1CFE-4776-845A-C6279F98CC3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6097507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A316A-23AF-4713-8B70-CAA26681E5FB}" type="datetimeFigureOut">
              <a:rPr lang="en-GB" smtClean="0"/>
              <a:pPr/>
              <a:t>20/12/2017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5FABF-1CFE-4776-845A-C6279F98CC3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24690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A316A-23AF-4713-8B70-CAA26681E5FB}" type="datetimeFigureOut">
              <a:rPr lang="en-GB" smtClean="0"/>
              <a:pPr/>
              <a:t>20/12/2017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5FABF-1CFE-4776-845A-C6279F98CC3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044785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A316A-23AF-4713-8B70-CAA26681E5FB}" type="datetimeFigureOut">
              <a:rPr lang="en-GB" smtClean="0"/>
              <a:pPr/>
              <a:t>20/12/2017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5FABF-1CFE-4776-845A-C6279F98CC3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992417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A316A-23AF-4713-8B70-CAA26681E5FB}" type="datetimeFigureOut">
              <a:rPr lang="en-GB" smtClean="0"/>
              <a:pPr/>
              <a:t>20/12/2017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5FABF-1CFE-4776-845A-C6279F98CC3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925526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A316A-23AF-4713-8B70-CAA26681E5FB}" type="datetimeFigureOut">
              <a:rPr lang="en-GB" smtClean="0"/>
              <a:pPr/>
              <a:t>20/12/2017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5FABF-1CFE-4776-845A-C6279F98CC3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901047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A316A-23AF-4713-8B70-CAA26681E5FB}" type="datetimeFigureOut">
              <a:rPr lang="en-GB" smtClean="0"/>
              <a:pPr/>
              <a:t>20/12/2017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5FABF-1CFE-4776-845A-C6279F98CC3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045274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A316A-23AF-4713-8B70-CAA26681E5FB}" type="datetimeFigureOut">
              <a:rPr lang="en-GB" smtClean="0"/>
              <a:pPr/>
              <a:t>20/12/2017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5FABF-1CFE-4776-845A-C6279F98CC3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772356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A316A-23AF-4713-8B70-CAA26681E5FB}" type="datetimeFigureOut">
              <a:rPr lang="en-GB" smtClean="0"/>
              <a:pPr/>
              <a:t>20/12/2017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5FABF-1CFE-4776-845A-C6279F98CC3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649667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A316A-23AF-4713-8B70-CAA26681E5FB}" type="datetimeFigureOut">
              <a:rPr lang="en-GB" smtClean="0"/>
              <a:pPr/>
              <a:t>20/12/2017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5FABF-1CFE-4776-845A-C6279F98CC3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009246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EA316A-23AF-4713-8B70-CAA26681E5FB}" type="datetimeFigureOut">
              <a:rPr lang="en-GB" smtClean="0"/>
              <a:pPr/>
              <a:t>20/12/2017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15FABF-1CFE-4776-845A-C6279F98CC3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03245114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134751" y="476672"/>
            <a:ext cx="6492355" cy="5232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“the planning department without a plan”</a:t>
            </a:r>
            <a:endParaRPr lang="en-US" sz="28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16" name="Content Placeholder 15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r="11700" b="22381"/>
          <a:stretch/>
        </p:blipFill>
        <p:spPr>
          <a:xfrm>
            <a:off x="1259347" y="1916832"/>
            <a:ext cx="6936277" cy="3437220"/>
          </a:xfrm>
          <a:effectLst/>
        </p:spPr>
      </p:pic>
      <p:sp>
        <p:nvSpPr>
          <p:cNvPr id="15" name="Text Placeholder 14"/>
          <p:cNvSpPr>
            <a:spLocks noGrp="1"/>
          </p:cNvSpPr>
          <p:nvPr>
            <p:ph type="body" sz="half" idx="2"/>
          </p:nvPr>
        </p:nvSpPr>
        <p:spPr>
          <a:xfrm>
            <a:off x="35496" y="1530369"/>
            <a:ext cx="1738536" cy="3698831"/>
          </a:xfrm>
        </p:spPr>
        <p:txBody>
          <a:bodyPr>
            <a:normAutofit/>
          </a:bodyPr>
          <a:lstStyle/>
          <a:p>
            <a:endParaRPr lang="en-GB" dirty="0"/>
          </a:p>
          <a:p>
            <a:r>
              <a:rPr lang="en-GB" dirty="0" smtClean="0"/>
              <a:t>…reduced waste, identified Standard Work and equalised distribution of Variable Work to release time and create  capacity for team development</a:t>
            </a:r>
          </a:p>
          <a:p>
            <a:endParaRPr lang="en-GB" dirty="0"/>
          </a:p>
          <a:p>
            <a:r>
              <a:rPr lang="en-GB" dirty="0" smtClean="0"/>
              <a:t>We released time for analysts to visit other departments  and work closer with “customers”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5" name="Line Callout 2 (Accent Bar) 4"/>
          <p:cNvSpPr/>
          <p:nvPr/>
        </p:nvSpPr>
        <p:spPr>
          <a:xfrm>
            <a:off x="1979712" y="1238998"/>
            <a:ext cx="2771800" cy="962527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58827"/>
              <a:gd name="adj6" fmla="val -9796"/>
            </a:avLst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>
                <a:solidFill>
                  <a:schemeClr val="bg1"/>
                </a:solidFill>
              </a:rPr>
              <a:t>We </a:t>
            </a:r>
            <a:r>
              <a:rPr lang="en-GB" dirty="0" smtClean="0">
                <a:solidFill>
                  <a:schemeClr val="bg1"/>
                </a:solidFill>
              </a:rPr>
              <a:t>had no </a:t>
            </a:r>
            <a:r>
              <a:rPr lang="en-GB" dirty="0">
                <a:solidFill>
                  <a:schemeClr val="bg1"/>
                </a:solidFill>
              </a:rPr>
              <a:t>team </a:t>
            </a:r>
            <a:r>
              <a:rPr lang="en-GB" dirty="0" smtClean="0">
                <a:solidFill>
                  <a:schemeClr val="bg1"/>
                </a:solidFill>
              </a:rPr>
              <a:t>report but we  used  the </a:t>
            </a:r>
            <a:r>
              <a:rPr lang="en-GB" dirty="0">
                <a:solidFill>
                  <a:schemeClr val="bg1"/>
                </a:solidFill>
              </a:rPr>
              <a:t>Directorate Report</a:t>
            </a:r>
          </a:p>
        </p:txBody>
      </p:sp>
      <p:sp>
        <p:nvSpPr>
          <p:cNvPr id="12" name="Line Callout 2 (Accent Bar) 11"/>
          <p:cNvSpPr/>
          <p:nvPr/>
        </p:nvSpPr>
        <p:spPr>
          <a:xfrm>
            <a:off x="4211960" y="5448969"/>
            <a:ext cx="4648150" cy="1004367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3005"/>
              <a:gd name="adj6" fmla="val -45373"/>
            </a:avLst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 smtClean="0">
                <a:solidFill>
                  <a:schemeClr val="bg1"/>
                </a:solidFill>
              </a:rPr>
              <a:t>We saw how we could develop team priorities and create a plan aligned to the Strategic Vision</a:t>
            </a:r>
            <a:endParaRPr lang="en-GB" dirty="0">
              <a:solidFill>
                <a:schemeClr val="bg1"/>
              </a:solidFill>
            </a:endParaRPr>
          </a:p>
        </p:txBody>
      </p:sp>
      <p:pic>
        <p:nvPicPr>
          <p:cNvPr id="1026" name="Picture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165304"/>
            <a:ext cx="1182898" cy="5116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Line Callout 2 (Accent Bar) 10"/>
          <p:cNvSpPr/>
          <p:nvPr/>
        </p:nvSpPr>
        <p:spPr>
          <a:xfrm>
            <a:off x="6241206" y="1556792"/>
            <a:ext cx="2771800" cy="962527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20827"/>
              <a:gd name="adj6" fmla="val -1000"/>
            </a:avLst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>
                <a:solidFill>
                  <a:schemeClr val="bg1"/>
                </a:solidFill>
              </a:rPr>
              <a:t>We </a:t>
            </a:r>
            <a:r>
              <a:rPr lang="en-GB" dirty="0" smtClean="0">
                <a:solidFill>
                  <a:schemeClr val="bg1"/>
                </a:solidFill>
              </a:rPr>
              <a:t>addressed  - I have sufficient resources to do my job well</a:t>
            </a:r>
            <a:endParaRPr lang="en-GB" dirty="0">
              <a:solidFill>
                <a:schemeClr val="bg1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3783" y="223138"/>
            <a:ext cx="1058863" cy="103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CCFFFF"/>
                </a:solidFill>
              </a14:hiddenFill>
            </a:ext>
            <a:ext uri="{91240B29-F687-4F45-9708-019B960494DF}">
              <a14:hiddenLine xmlns=""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962579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3783" y="223138"/>
            <a:ext cx="1058863" cy="103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CCFFFF"/>
                </a:solidFill>
              </a14:hiddenFill>
            </a:ext>
            <a:ext uri="{91240B29-F687-4F45-9708-019B960494DF}">
              <a14:hiddenLine xmlns=""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3425" y="1052736"/>
            <a:ext cx="7283303" cy="5024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357</TotalTime>
  <Words>86</Words>
  <Application>Microsoft Office PowerPoint</Application>
  <PresentationFormat>On-screen Show (4:3)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Company>NHS Highland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 Simmons</dc:creator>
  <cp:lastModifiedBy>dbuch02</cp:lastModifiedBy>
  <cp:revision>15</cp:revision>
  <dcterms:created xsi:type="dcterms:W3CDTF">2017-12-01T08:47:49Z</dcterms:created>
  <dcterms:modified xsi:type="dcterms:W3CDTF">2017-12-20T09:57:35Z</dcterms:modified>
</cp:coreProperties>
</file>