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12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EA89-62B6-4243-B715-DA922EEB7D34}" type="datetimeFigureOut">
              <a:rPr lang="en-GB" smtClean="0"/>
              <a:pPr/>
              <a:t>10/10/2019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4B80-D10C-42B5-9EBA-6687AB5352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EA89-62B6-4243-B715-DA922EEB7D34}" type="datetimeFigureOut">
              <a:rPr lang="en-GB" smtClean="0"/>
              <a:pPr/>
              <a:t>10/10/2019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4B80-D10C-42B5-9EBA-6687AB5352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EA89-62B6-4243-B715-DA922EEB7D34}" type="datetimeFigureOut">
              <a:rPr lang="en-GB" smtClean="0"/>
              <a:pPr/>
              <a:t>10/10/2019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4B80-D10C-42B5-9EBA-6687AB5352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EA89-62B6-4243-B715-DA922EEB7D34}" type="datetimeFigureOut">
              <a:rPr lang="en-GB" smtClean="0"/>
              <a:pPr/>
              <a:t>10/10/2019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4B80-D10C-42B5-9EBA-6687AB5352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EA89-62B6-4243-B715-DA922EEB7D34}" type="datetimeFigureOut">
              <a:rPr lang="en-GB" smtClean="0"/>
              <a:pPr/>
              <a:t>10/10/2019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4B80-D10C-42B5-9EBA-6687AB5352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EA89-62B6-4243-B715-DA922EEB7D34}" type="datetimeFigureOut">
              <a:rPr lang="en-GB" smtClean="0"/>
              <a:pPr/>
              <a:t>10/10/2019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4B80-D10C-42B5-9EBA-6687AB5352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EA89-62B6-4243-B715-DA922EEB7D34}" type="datetimeFigureOut">
              <a:rPr lang="en-GB" smtClean="0"/>
              <a:pPr/>
              <a:t>10/10/2019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4B80-D10C-42B5-9EBA-6687AB5352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EA89-62B6-4243-B715-DA922EEB7D34}" type="datetimeFigureOut">
              <a:rPr lang="en-GB" smtClean="0"/>
              <a:pPr/>
              <a:t>10/10/2019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4B80-D10C-42B5-9EBA-6687AB5352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EA89-62B6-4243-B715-DA922EEB7D34}" type="datetimeFigureOut">
              <a:rPr lang="en-GB" smtClean="0"/>
              <a:pPr/>
              <a:t>10/10/2019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4B80-D10C-42B5-9EBA-6687AB5352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EA89-62B6-4243-B715-DA922EEB7D34}" type="datetimeFigureOut">
              <a:rPr lang="en-GB" smtClean="0"/>
              <a:pPr/>
              <a:t>10/10/2019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4B80-D10C-42B5-9EBA-6687AB5352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EA89-62B6-4243-B715-DA922EEB7D34}" type="datetimeFigureOut">
              <a:rPr lang="en-GB" smtClean="0"/>
              <a:pPr/>
              <a:t>10/10/2019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4B80-D10C-42B5-9EBA-6687AB5352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4EA89-62B6-4243-B715-DA922EEB7D34}" type="datetimeFigureOut">
              <a:rPr lang="en-GB" smtClean="0"/>
              <a:pPr/>
              <a:t>10/10/2019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D4B80-D10C-42B5-9EBA-6687AB53528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txBody>
          <a:bodyPr>
            <a:noAutofit/>
          </a:bodyPr>
          <a:lstStyle/>
          <a:p>
            <a:r>
              <a:rPr lang="en-GB" sz="6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GB" sz="6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sz="54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Rhins</a:t>
            </a:r>
            <a:r>
              <a:rPr lang="en-GB" sz="54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Community Nurses iMatter action plan </a:t>
            </a:r>
            <a:r>
              <a:rPr lang="en-GB" sz="6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GB" sz="6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en-GB" sz="6000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924944"/>
            <a:ext cx="6400800" cy="1752600"/>
          </a:xfrm>
        </p:spPr>
        <p:txBody>
          <a:bodyPr>
            <a:normAutofit/>
          </a:bodyPr>
          <a:lstStyle/>
          <a:p>
            <a:r>
              <a:rPr lang="en-GB" sz="1800" dirty="0" smtClean="0">
                <a:solidFill>
                  <a:schemeClr val="accent5">
                    <a:lumMod val="75000"/>
                  </a:schemeClr>
                </a:solidFill>
              </a:rPr>
              <a:t>Effective replenishing of Syringe Driver cases</a:t>
            </a:r>
            <a:endParaRPr lang="en-GB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026" name="Picture 2" descr="http://clipart-library.com/img1/157894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540493"/>
            <a:ext cx="3240360" cy="2986531"/>
          </a:xfrm>
          <a:prstGeom prst="rect">
            <a:avLst/>
          </a:prstGeom>
          <a:noFill/>
        </p:spPr>
      </p:pic>
      <p:pic>
        <p:nvPicPr>
          <p:cNvPr id="1028" name="Picture 4" descr="See the sourc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789040"/>
            <a:ext cx="1944216" cy="1944216"/>
          </a:xfrm>
          <a:prstGeom prst="rect">
            <a:avLst/>
          </a:prstGeom>
          <a:noFill/>
        </p:spPr>
      </p:pic>
      <p:pic>
        <p:nvPicPr>
          <p:cNvPr id="1030" name="Picture 6" descr="http://hippo.citrix.dghealth.scot.nhs.uk/sorce/tools/sampleimg.aspx?imagepath=/sorce/apps/picture_lib_app/uploads/u29222/317389242460/iMatter%20Button%20Image.png&amp;mode=scale&amp;width=300&amp;height=9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398010">
            <a:off x="5687255" y="4640712"/>
            <a:ext cx="2321349" cy="7428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>
                <a:solidFill>
                  <a:schemeClr val="tx2"/>
                </a:solidFill>
              </a:rPr>
              <a:t>Why have we chosen replenishing syringe drivers as one of our action plans?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276872"/>
            <a:ext cx="7632848" cy="4237931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GB" sz="2000" i="1" dirty="0" err="1" smtClean="0">
                <a:solidFill>
                  <a:schemeClr val="accent1"/>
                </a:solidFill>
              </a:rPr>
              <a:t>Rhins</a:t>
            </a:r>
            <a:r>
              <a:rPr lang="en-GB" sz="2000" i="1" dirty="0" smtClean="0">
                <a:solidFill>
                  <a:schemeClr val="accent1"/>
                </a:solidFill>
              </a:rPr>
              <a:t> Community Nursing Team provide palliative and end of life care to patients including the use of syringe drivers</a:t>
            </a:r>
          </a:p>
          <a:p>
            <a:pPr>
              <a:buNone/>
            </a:pPr>
            <a:endParaRPr lang="en-GB" sz="2000" dirty="0" smtClean="0"/>
          </a:p>
          <a:p>
            <a:pPr>
              <a:buNone/>
            </a:pPr>
            <a:endParaRPr lang="en-GB" sz="2000" dirty="0" smtClean="0"/>
          </a:p>
          <a:p>
            <a:pPr>
              <a:buNone/>
            </a:pPr>
            <a:r>
              <a:rPr lang="en-GB" sz="1800" b="1" u="sng" dirty="0" smtClean="0">
                <a:solidFill>
                  <a:schemeClr val="accent1">
                    <a:lumMod val="75000"/>
                  </a:schemeClr>
                </a:solidFill>
              </a:rPr>
              <a:t>It would help day to day workload easier because:</a:t>
            </a:r>
          </a:p>
          <a:p>
            <a:pPr>
              <a:buNone/>
            </a:pPr>
            <a:endParaRPr lang="en-GB" sz="1800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1800" i="1" dirty="0" smtClean="0">
                <a:solidFill>
                  <a:schemeClr val="accent1">
                    <a:lumMod val="75000"/>
                  </a:schemeClr>
                </a:solidFill>
              </a:rPr>
              <a:t>If a trained member of staff gets a call out for a syringe driver, the process is more practical as the syringe driver case is already made up</a:t>
            </a:r>
          </a:p>
          <a:p>
            <a:endParaRPr lang="en-GB" sz="18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1800" i="1" dirty="0" smtClean="0">
                <a:solidFill>
                  <a:schemeClr val="accent1">
                    <a:lumMod val="75000"/>
                  </a:schemeClr>
                </a:solidFill>
              </a:rPr>
              <a:t>The driver case has important paper work which is required for palliative patients therefore makes nursing practice more efficient if case is replenished effectively</a:t>
            </a:r>
          </a:p>
          <a:p>
            <a:endParaRPr lang="en-GB" sz="18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1800" i="1" dirty="0" smtClean="0">
                <a:solidFill>
                  <a:schemeClr val="accent1">
                    <a:lumMod val="75000"/>
                  </a:schemeClr>
                </a:solidFill>
              </a:rPr>
              <a:t>The syringe driver case is often used by other members of the multidisciplinary team such as OOH therefore meaning that equipment is in place if any issues with the driver</a:t>
            </a:r>
          </a:p>
          <a:p>
            <a:endParaRPr lang="en-GB" sz="18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1800" i="1" dirty="0" smtClean="0">
                <a:solidFill>
                  <a:schemeClr val="accent1">
                    <a:lumMod val="75000"/>
                  </a:schemeClr>
                </a:solidFill>
              </a:rPr>
              <a:t>Also promotes patient and family reassurance that the case has all equipment needed for any call outs, all equipment is available in the one place</a:t>
            </a:r>
          </a:p>
          <a:p>
            <a:endParaRPr lang="en-GB" sz="2000" dirty="0" smtClean="0"/>
          </a:p>
          <a:p>
            <a:endParaRPr lang="en-GB" sz="2000" dirty="0"/>
          </a:p>
        </p:txBody>
      </p:sp>
      <p:pic>
        <p:nvPicPr>
          <p:cNvPr id="4" name="Picture 4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224136" cy="1224136"/>
          </a:xfrm>
          <a:prstGeom prst="rect">
            <a:avLst/>
          </a:prstGeom>
          <a:noFill/>
        </p:spPr>
      </p:pic>
      <p:pic>
        <p:nvPicPr>
          <p:cNvPr id="5" name="Picture 6" descr="http://hippo.citrix.dghealth.scot.nhs.uk/sorce/tools/sampleimg.aspx?imagepath=/sorce/apps/picture_lib_app/uploads/u29222/317389242460/iMatter%20Button%20Image.png&amp;mode=scale&amp;width=300&amp;height=9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2651" y="0"/>
            <a:ext cx="2321349" cy="7428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What is our action plan?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6"/>
            <a:ext cx="7920880" cy="4065315"/>
          </a:xfrm>
        </p:spPr>
        <p:txBody>
          <a:bodyPr>
            <a:normAutofit/>
          </a:bodyPr>
          <a:lstStyle/>
          <a:p>
            <a:r>
              <a:rPr lang="en-GB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When returning syringe driver cases, it is the responsibility of the member of staff to either replenish the case or delegate appropriately to another staff member</a:t>
            </a:r>
          </a:p>
          <a:p>
            <a:endParaRPr lang="en-GB" sz="2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GB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If a syringe driver is returned by a GP or any other member of the MDT then it is </a:t>
            </a:r>
            <a:r>
              <a:rPr lang="en-GB" sz="20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responsibilty</a:t>
            </a:r>
            <a:r>
              <a:rPr lang="en-GB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of a HCSW to replenish syringe driver case.</a:t>
            </a:r>
          </a:p>
          <a:p>
            <a:endParaRPr lang="en-GB" sz="2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GB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If a case is abandoned on a desk, then it is the responsibility of all members of staff to kindly ensure that the case is replenished and back in it is home. </a:t>
            </a:r>
            <a:endParaRPr lang="en-GB" sz="2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4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259632" cy="1259632"/>
          </a:xfrm>
          <a:prstGeom prst="rect">
            <a:avLst/>
          </a:prstGeom>
          <a:noFill/>
        </p:spPr>
      </p:pic>
      <p:pic>
        <p:nvPicPr>
          <p:cNvPr id="8194" name="Picture 2" descr="See the sourc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4784169"/>
            <a:ext cx="2880320" cy="2073831"/>
          </a:xfrm>
          <a:prstGeom prst="rect">
            <a:avLst/>
          </a:prstGeom>
          <a:noFill/>
        </p:spPr>
      </p:pic>
      <p:pic>
        <p:nvPicPr>
          <p:cNvPr id="7" name="Picture 6" descr="http://hippo.citrix.dghealth.scot.nhs.uk/sorce/tools/sampleimg.aspx?imagepath=/sorce/apps/picture_lib_app/uploads/u29222/317389242460/iMatter%20Button%20Image.png&amp;mode=scale&amp;width=300&amp;height=9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4919" y="0"/>
            <a:ext cx="1909081" cy="6109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628800"/>
            <a:ext cx="7272808" cy="854968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tx2">
                    <a:lumMod val="75000"/>
                  </a:schemeClr>
                </a:solidFill>
              </a:rPr>
              <a:t>How are we going to put our action plan in place?</a:t>
            </a:r>
            <a:endParaRPr lang="en-GB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996952"/>
            <a:ext cx="7200800" cy="3645024"/>
          </a:xfrm>
        </p:spPr>
        <p:txBody>
          <a:bodyPr>
            <a:normAutofit/>
          </a:bodyPr>
          <a:lstStyle/>
          <a:p>
            <a:r>
              <a:rPr lang="en-GB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PowerPoint </a:t>
            </a:r>
            <a:r>
              <a:rPr lang="en-GB" sz="2000" i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of iMatter </a:t>
            </a:r>
            <a:r>
              <a:rPr lang="en-GB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action plan on display for all members of staff</a:t>
            </a:r>
          </a:p>
          <a:p>
            <a:endParaRPr lang="en-GB" sz="20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GB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Email all members of the team with the plan</a:t>
            </a:r>
          </a:p>
          <a:p>
            <a:endParaRPr lang="en-GB" sz="20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GB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Include action plan in minutes of next team meeting</a:t>
            </a:r>
            <a:endParaRPr lang="en-GB" sz="2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6" descr="http://hippo.citrix.dghealth.scot.nhs.uk/sorce/tools/sampleimg.aspx?imagepath=/sorce/apps/picture_lib_app/uploads/u29222/317389242460/iMatter%20Button%20Image.png&amp;mode=scale&amp;width=300&amp;height=9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92901" y="0"/>
            <a:ext cx="2251099" cy="720352"/>
          </a:xfrm>
          <a:prstGeom prst="rect">
            <a:avLst/>
          </a:prstGeom>
          <a:noFill/>
        </p:spPr>
      </p:pic>
      <p:pic>
        <p:nvPicPr>
          <p:cNvPr id="5" name="Picture 4" descr="See the sourc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75656" cy="14756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700808"/>
            <a:ext cx="8229600" cy="1143000"/>
          </a:xfrm>
        </p:spPr>
        <p:txBody>
          <a:bodyPr/>
          <a:lstStyle/>
          <a:p>
            <a:r>
              <a:rPr lang="en-GB" b="1" u="sng" dirty="0" smtClean="0">
                <a:solidFill>
                  <a:schemeClr val="tx2">
                    <a:lumMod val="75000"/>
                  </a:schemeClr>
                </a:solidFill>
              </a:rPr>
              <a:t>Review Date</a:t>
            </a:r>
            <a:endParaRPr lang="en-GB" b="1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996952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en-GB" dirty="0" smtClean="0">
                <a:solidFill>
                  <a:srgbClr val="0070C0"/>
                </a:solidFill>
              </a:rPr>
              <a:t>Our team review date for this action plan is on the Wednesday 20</a:t>
            </a:r>
            <a:r>
              <a:rPr lang="en-GB" baseline="30000" dirty="0" smtClean="0">
                <a:solidFill>
                  <a:srgbClr val="0070C0"/>
                </a:solidFill>
              </a:rPr>
              <a:t>th</a:t>
            </a:r>
            <a:r>
              <a:rPr lang="en-GB" dirty="0" smtClean="0">
                <a:solidFill>
                  <a:srgbClr val="0070C0"/>
                </a:solidFill>
              </a:rPr>
              <a:t> November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4" name="Picture 4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556792" cy="1556792"/>
          </a:xfrm>
          <a:prstGeom prst="rect">
            <a:avLst/>
          </a:prstGeom>
          <a:noFill/>
        </p:spPr>
      </p:pic>
      <p:pic>
        <p:nvPicPr>
          <p:cNvPr id="5" name="Picture 6" descr="http://hippo.citrix.dghealth.scot.nhs.uk/sorce/tools/sampleimg.aspx?imagepath=/sorce/apps/picture_lib_app/uploads/u29222/317389242460/iMatter%20Button%20Image.png&amp;mode=scale&amp;width=300&amp;height=9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188640"/>
            <a:ext cx="2251099" cy="720352"/>
          </a:xfrm>
          <a:prstGeom prst="rect">
            <a:avLst/>
          </a:prstGeom>
          <a:noFill/>
        </p:spPr>
      </p:pic>
      <p:pic>
        <p:nvPicPr>
          <p:cNvPr id="6146" name="Picture 2" descr="See the source im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34832" y="3948831"/>
            <a:ext cx="2909168" cy="29091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312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 Rhins Community Nurses iMatter action plan  </vt:lpstr>
      <vt:lpstr>Why have we chosen replenishing syringe drivers as one of our action plans? </vt:lpstr>
      <vt:lpstr>What is our action plan?</vt:lpstr>
      <vt:lpstr>How are we going to put our action plan in place?</vt:lpstr>
      <vt:lpstr>Review Date</vt:lpstr>
    </vt:vector>
  </TitlesOfParts>
  <Company>NHS Dumfries &amp; Galloway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Rhins Community Nurses imatters action plan</dc:title>
  <dc:creator>LNicholl</dc:creator>
  <cp:lastModifiedBy>Reilly E (Elizabeth)</cp:lastModifiedBy>
  <cp:revision>7</cp:revision>
  <dcterms:created xsi:type="dcterms:W3CDTF">2019-09-12T14:45:08Z</dcterms:created>
  <dcterms:modified xsi:type="dcterms:W3CDTF">2019-10-10T08:28:22Z</dcterms:modified>
</cp:coreProperties>
</file>