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82" d="100"/>
          <a:sy n="82" d="100"/>
        </p:scale>
        <p:origin x="84" y="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EA89-62B6-4243-B715-DA922EEB7D34}" type="datetimeFigureOut">
              <a:rPr lang="en-GB" smtClean="0"/>
              <a:pPr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4B80-D10C-42B5-9EBA-6687AB5352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EA89-62B6-4243-B715-DA922EEB7D34}" type="datetimeFigureOut">
              <a:rPr lang="en-GB" smtClean="0"/>
              <a:pPr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4B80-D10C-42B5-9EBA-6687AB5352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EA89-62B6-4243-B715-DA922EEB7D34}" type="datetimeFigureOut">
              <a:rPr lang="en-GB" smtClean="0"/>
              <a:pPr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4B80-D10C-42B5-9EBA-6687AB5352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EA89-62B6-4243-B715-DA922EEB7D34}" type="datetimeFigureOut">
              <a:rPr lang="en-GB" smtClean="0"/>
              <a:pPr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4B80-D10C-42B5-9EBA-6687AB5352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EA89-62B6-4243-B715-DA922EEB7D34}" type="datetimeFigureOut">
              <a:rPr lang="en-GB" smtClean="0"/>
              <a:pPr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4B80-D10C-42B5-9EBA-6687AB5352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EA89-62B6-4243-B715-DA922EEB7D34}" type="datetimeFigureOut">
              <a:rPr lang="en-GB" smtClean="0"/>
              <a:pPr/>
              <a:t>18/10/2019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4B80-D10C-42B5-9EBA-6687AB5352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EA89-62B6-4243-B715-DA922EEB7D34}" type="datetimeFigureOut">
              <a:rPr lang="en-GB" smtClean="0"/>
              <a:pPr/>
              <a:t>18/10/2019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4B80-D10C-42B5-9EBA-6687AB5352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EA89-62B6-4243-B715-DA922EEB7D34}" type="datetimeFigureOut">
              <a:rPr lang="en-GB" smtClean="0"/>
              <a:pPr/>
              <a:t>18/10/2019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4B80-D10C-42B5-9EBA-6687AB5352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EA89-62B6-4243-B715-DA922EEB7D34}" type="datetimeFigureOut">
              <a:rPr lang="en-GB" smtClean="0"/>
              <a:pPr/>
              <a:t>18/10/2019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4B80-D10C-42B5-9EBA-6687AB5352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EA89-62B6-4243-B715-DA922EEB7D34}" type="datetimeFigureOut">
              <a:rPr lang="en-GB" smtClean="0"/>
              <a:pPr/>
              <a:t>18/10/2019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4B80-D10C-42B5-9EBA-6687AB5352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EA89-62B6-4243-B715-DA922EEB7D34}" type="datetimeFigureOut">
              <a:rPr lang="en-GB" smtClean="0"/>
              <a:pPr/>
              <a:t>18/10/2019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4B80-D10C-42B5-9EBA-6687AB5352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4EA89-62B6-4243-B715-DA922EEB7D34}" type="datetimeFigureOut">
              <a:rPr lang="en-GB" smtClean="0"/>
              <a:pPr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D4B80-D10C-42B5-9EBA-6687AB53528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Autofit/>
          </a:bodyPr>
          <a:lstStyle/>
          <a:p>
            <a:r>
              <a:rPr lang="en-GB" sz="6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sz="6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54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Rhins</a:t>
            </a:r>
            <a:r>
              <a:rPr lang="en-GB" sz="5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Community Nurses iMatter action plan </a:t>
            </a:r>
            <a:r>
              <a:rPr lang="en-GB" sz="6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sz="6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GB" sz="6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924944"/>
            <a:ext cx="6400800" cy="1752600"/>
          </a:xfrm>
        </p:spPr>
        <p:txBody>
          <a:bodyPr>
            <a:normAutofit/>
          </a:bodyPr>
          <a:lstStyle/>
          <a:p>
            <a:r>
              <a:rPr lang="en-GB" sz="1800" dirty="0" smtClean="0">
                <a:solidFill>
                  <a:schemeClr val="accent5">
                    <a:lumMod val="75000"/>
                  </a:schemeClr>
                </a:solidFill>
              </a:rPr>
              <a:t>Releasing time for staff to order and prescribe wound management products</a:t>
            </a:r>
            <a:endParaRPr lang="en-GB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6" name="Picture 2" descr="http://clipart-library.com/img1/15789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540493"/>
            <a:ext cx="3240360" cy="2986531"/>
          </a:xfrm>
          <a:prstGeom prst="rect">
            <a:avLst/>
          </a:prstGeom>
          <a:noFill/>
        </p:spPr>
      </p:pic>
      <p:pic>
        <p:nvPicPr>
          <p:cNvPr id="1028" name="Picture 4" descr="See the source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005064"/>
            <a:ext cx="1944216" cy="1944216"/>
          </a:xfrm>
          <a:prstGeom prst="rect">
            <a:avLst/>
          </a:prstGeom>
          <a:noFill/>
        </p:spPr>
      </p:pic>
      <p:pic>
        <p:nvPicPr>
          <p:cNvPr id="1030" name="Picture 6" descr="http://hippo.citrix.dghealth.scot.nhs.uk/sorce/tools/sampleimg.aspx?imagepath=/sorce/apps/picture_lib_app/uploads/u29222/317389242460/iMatter%20Button%20Image.png&amp;mode=scale&amp;width=300&amp;height=9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98010">
            <a:off x="5687255" y="4640712"/>
            <a:ext cx="2321349" cy="7428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124744"/>
            <a:ext cx="8157592" cy="1503040"/>
          </a:xfrm>
        </p:spPr>
        <p:txBody>
          <a:bodyPr>
            <a:noAutofit/>
          </a:bodyPr>
          <a:lstStyle/>
          <a:p>
            <a:r>
              <a:rPr lang="en-GB" sz="2400" b="1" dirty="0" smtClean="0">
                <a:solidFill>
                  <a:srgbClr val="00B0F0"/>
                </a:solidFill>
              </a:rPr>
              <a:t>Why have we chosen releasing time for staff to order and prescribe wound management products as one of our action plans?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276872"/>
            <a:ext cx="7632848" cy="4237931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en-GB" sz="2000" i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endParaRPr lang="en-GB" sz="2000" i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endParaRPr lang="en-GB" sz="2000" i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en-GB" sz="2000" i="1" dirty="0" err="1" smtClean="0">
                <a:solidFill>
                  <a:schemeClr val="accent1"/>
                </a:solidFill>
              </a:rPr>
              <a:t>Rhins</a:t>
            </a:r>
            <a:r>
              <a:rPr lang="en-GB" sz="2000" i="1" dirty="0" smtClean="0">
                <a:solidFill>
                  <a:schemeClr val="accent1"/>
                </a:solidFill>
              </a:rPr>
              <a:t> Community Nursing Team can individually prescribe wound management products and order dressings from a generic system.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1800" b="1" u="sng" dirty="0" smtClean="0">
                <a:solidFill>
                  <a:schemeClr val="accent1">
                    <a:lumMod val="75000"/>
                  </a:schemeClr>
                </a:solidFill>
              </a:rPr>
              <a:t>It would enhance our day to day team experience by:</a:t>
            </a:r>
          </a:p>
          <a:p>
            <a:pPr>
              <a:buNone/>
            </a:pPr>
            <a:endParaRPr lang="en-GB" sz="1800" b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1800" i="1" dirty="0" smtClean="0">
                <a:solidFill>
                  <a:schemeClr val="accent1">
                    <a:lumMod val="75000"/>
                  </a:schemeClr>
                </a:solidFill>
              </a:rPr>
              <a:t>Creating a more systematic ordering of wound management supplies.</a:t>
            </a:r>
          </a:p>
          <a:p>
            <a:endParaRPr lang="en-GB" sz="18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1800" i="1" dirty="0" smtClean="0">
                <a:solidFill>
                  <a:schemeClr val="accent1">
                    <a:lumMod val="75000"/>
                  </a:schemeClr>
                </a:solidFill>
              </a:rPr>
              <a:t>Reducing periods of stock depletion and general work flow.</a:t>
            </a:r>
          </a:p>
          <a:p>
            <a:endParaRPr lang="en-GB" sz="18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1800" i="1" dirty="0" smtClean="0">
                <a:solidFill>
                  <a:schemeClr val="accent1">
                    <a:lumMod val="75000"/>
                  </a:schemeClr>
                </a:solidFill>
              </a:rPr>
              <a:t>Ensuring patients have the most appropriate and specific dressings at all times.</a:t>
            </a:r>
          </a:p>
          <a:p>
            <a:endParaRPr lang="en-GB" sz="18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1800" i="1" dirty="0" smtClean="0">
                <a:solidFill>
                  <a:schemeClr val="accent1">
                    <a:lumMod val="75000"/>
                  </a:schemeClr>
                </a:solidFill>
              </a:rPr>
              <a:t>Reducing staff annoyance and frustration and ultimately releasing more time to care for the patient!</a:t>
            </a:r>
          </a:p>
          <a:p>
            <a:endParaRPr lang="en-GB" sz="2000" dirty="0" smtClean="0"/>
          </a:p>
          <a:p>
            <a:endParaRPr lang="en-GB" sz="2000" dirty="0"/>
          </a:p>
        </p:txBody>
      </p:sp>
      <p:pic>
        <p:nvPicPr>
          <p:cNvPr id="4" name="Picture 4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6632"/>
            <a:ext cx="1224136" cy="1224136"/>
          </a:xfrm>
          <a:prstGeom prst="rect">
            <a:avLst/>
          </a:prstGeom>
          <a:noFill/>
        </p:spPr>
      </p:pic>
      <p:pic>
        <p:nvPicPr>
          <p:cNvPr id="5" name="Picture 6" descr="http://hippo.citrix.dghealth.scot.nhs.uk/sorce/tools/sampleimg.aspx?imagepath=/sorce/apps/picture_lib_app/uploads/u29222/317389242460/iMatter%20Button%20Image.png&amp;mode=scale&amp;width=300&amp;height=9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2651" y="0"/>
            <a:ext cx="2321349" cy="7428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What is our action plan?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7920880" cy="4065315"/>
          </a:xfrm>
        </p:spPr>
        <p:txBody>
          <a:bodyPr>
            <a:normAutofit/>
          </a:bodyPr>
          <a:lstStyle/>
          <a:p>
            <a:r>
              <a:rPr lang="en-GB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Time is allocated within the team’s daily workload to check stock levels and order wound management products on a weekly basis. A rota is created for staff members to take ‘turns’ on a monthly basis. If that staff member is due to be off/on annual leave, it is their responsibility to delegate this task to another staff member.</a:t>
            </a:r>
          </a:p>
          <a:p>
            <a:endParaRPr lang="en-GB" sz="2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Time is allocated within the team’s daily workload for qualified Community Nurse Prescribers to complete and process patient specific prescriptions on a twice weekly basis. </a:t>
            </a:r>
          </a:p>
          <a:p>
            <a:endParaRPr lang="en-GB" sz="2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4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1259632" cy="1259632"/>
          </a:xfrm>
          <a:prstGeom prst="rect">
            <a:avLst/>
          </a:prstGeom>
          <a:noFill/>
        </p:spPr>
      </p:pic>
      <p:pic>
        <p:nvPicPr>
          <p:cNvPr id="8194" name="Picture 2" descr="See the source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784169"/>
            <a:ext cx="2880320" cy="2073831"/>
          </a:xfrm>
          <a:prstGeom prst="rect">
            <a:avLst/>
          </a:prstGeom>
          <a:noFill/>
        </p:spPr>
      </p:pic>
      <p:pic>
        <p:nvPicPr>
          <p:cNvPr id="7" name="Picture 6" descr="http://hippo.citrix.dghealth.scot.nhs.uk/sorce/tools/sampleimg.aspx?imagepath=/sorce/apps/picture_lib_app/uploads/u29222/317389242460/iMatter%20Button%20Image.png&amp;mode=scale&amp;width=300&amp;height=9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4919" y="0"/>
            <a:ext cx="1909081" cy="6109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628800"/>
            <a:ext cx="7272808" cy="854968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How are we going to put our action plan in place?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996952"/>
            <a:ext cx="7200800" cy="3645024"/>
          </a:xfrm>
        </p:spPr>
        <p:txBody>
          <a:bodyPr>
            <a:normAutofit/>
          </a:bodyPr>
          <a:lstStyle/>
          <a:p>
            <a:r>
              <a:rPr lang="en-GB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PowerPoint of iMatter action plan on display for all members of staff</a:t>
            </a:r>
          </a:p>
          <a:p>
            <a:endParaRPr lang="en-GB" sz="20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Email all members of the team with the plan</a:t>
            </a:r>
          </a:p>
          <a:p>
            <a:endParaRPr lang="en-GB" sz="20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Include action plan in minutes of next team meeting</a:t>
            </a:r>
            <a:endParaRPr lang="en-GB" sz="2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6" descr="http://hippo.citrix.dghealth.scot.nhs.uk/sorce/tools/sampleimg.aspx?imagepath=/sorce/apps/picture_lib_app/uploads/u29222/317389242460/iMatter%20Button%20Image.png&amp;mode=scale&amp;width=300&amp;height=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2901" y="0"/>
            <a:ext cx="2251099" cy="720352"/>
          </a:xfrm>
          <a:prstGeom prst="rect">
            <a:avLst/>
          </a:prstGeom>
          <a:noFill/>
        </p:spPr>
      </p:pic>
      <p:pic>
        <p:nvPicPr>
          <p:cNvPr id="5" name="Picture 4" descr="See the source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75656" cy="1475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700808"/>
            <a:ext cx="8229600" cy="1143000"/>
          </a:xfrm>
        </p:spPr>
        <p:txBody>
          <a:bodyPr/>
          <a:lstStyle/>
          <a:p>
            <a:r>
              <a:rPr lang="en-GB" b="1" u="sng" dirty="0" smtClean="0">
                <a:solidFill>
                  <a:schemeClr val="tx2">
                    <a:lumMod val="75000"/>
                  </a:schemeClr>
                </a:solidFill>
              </a:rPr>
              <a:t>Review Date</a:t>
            </a:r>
            <a:endParaRPr lang="en-GB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99695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GB" dirty="0" smtClean="0">
                <a:solidFill>
                  <a:srgbClr val="0070C0"/>
                </a:solidFill>
              </a:rPr>
              <a:t>Our team review date for this action plan is on the Wednesday 20</a:t>
            </a:r>
            <a:r>
              <a:rPr lang="en-GB" baseline="30000" dirty="0" smtClean="0">
                <a:solidFill>
                  <a:srgbClr val="0070C0"/>
                </a:solidFill>
              </a:rPr>
              <a:t>th</a:t>
            </a:r>
            <a:r>
              <a:rPr lang="en-GB" dirty="0" smtClean="0">
                <a:solidFill>
                  <a:srgbClr val="0070C0"/>
                </a:solidFill>
              </a:rPr>
              <a:t> November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4" name="Picture 4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556792" cy="1556792"/>
          </a:xfrm>
          <a:prstGeom prst="rect">
            <a:avLst/>
          </a:prstGeom>
          <a:noFill/>
        </p:spPr>
      </p:pic>
      <p:pic>
        <p:nvPicPr>
          <p:cNvPr id="5" name="Picture 6" descr="http://hippo.citrix.dghealth.scot.nhs.uk/sorce/tools/sampleimg.aspx?imagepath=/sorce/apps/picture_lib_app/uploads/u29222/317389242460/iMatter%20Button%20Image.png&amp;mode=scale&amp;width=300&amp;height=9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188640"/>
            <a:ext cx="2251099" cy="720352"/>
          </a:xfrm>
          <a:prstGeom prst="rect">
            <a:avLst/>
          </a:prstGeom>
          <a:noFill/>
        </p:spPr>
      </p:pic>
      <p:pic>
        <p:nvPicPr>
          <p:cNvPr id="6146" name="Picture 2" descr="See the source 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4832" y="3948831"/>
            <a:ext cx="2909168" cy="29091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1955</TotalTime>
  <Words>265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 Rhins Community Nurses iMatter action plan  </vt:lpstr>
      <vt:lpstr>Why have we chosen releasing time for staff to order and prescribe wound management products as one of our action plans? </vt:lpstr>
      <vt:lpstr>What is our action plan?</vt:lpstr>
      <vt:lpstr>How are we going to put our action plan in place?</vt:lpstr>
      <vt:lpstr>Review Date</vt:lpstr>
    </vt:vector>
  </TitlesOfParts>
  <Company>NHS Dumfries &amp; Galloway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Rhins Community Nurses imatters action plan</dc:title>
  <dc:creator>LNicholl</dc:creator>
  <cp:lastModifiedBy>Turner N (Nicole)</cp:lastModifiedBy>
  <cp:revision>19</cp:revision>
  <dcterms:created xsi:type="dcterms:W3CDTF">2019-09-12T14:45:08Z</dcterms:created>
  <dcterms:modified xsi:type="dcterms:W3CDTF">2019-10-18T10:51:36Z</dcterms:modified>
</cp:coreProperties>
</file>