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704" r:id="rId1"/>
  </p:sldMasterIdLst>
  <p:sldIdLst>
    <p:sldId id="257" r:id="rId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4BA74-7D38-4402-B876-1B9010AF1B2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D9367CF-AE70-41C9-9E94-25E2F0B02B4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F4E8E037-9446-4344-9511-5F429ABDE0CE}" type="sibTrans" cxnId="{66CEBC89-502F-4E87-9477-6DD1B26C00F2}">
      <dgm:prSet/>
      <dgm:spPr/>
      <dgm:t>
        <a:bodyPr/>
        <a:lstStyle/>
        <a:p>
          <a:endParaRPr lang="en-GB"/>
        </a:p>
      </dgm:t>
    </dgm:pt>
    <dgm:pt modelId="{EE75E95F-9653-4DF7-A4BF-717FCA818219}" type="parTrans" cxnId="{66CEBC89-502F-4E87-9477-6DD1B26C00F2}">
      <dgm:prSet/>
      <dgm:spPr/>
      <dgm:t>
        <a:bodyPr/>
        <a:lstStyle/>
        <a:p>
          <a:endParaRPr lang="en-GB"/>
        </a:p>
      </dgm:t>
    </dgm:pt>
    <dgm:pt modelId="{BF24BBFB-BF4B-4C34-8E93-5DDC13A1B0F8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C78AE075-B36B-4A1B-B228-6E97EB640516}" type="parTrans" cxnId="{0C56ED73-5456-4B49-884F-3B35CAAF5321}">
      <dgm:prSet/>
      <dgm:spPr/>
      <dgm:t>
        <a:bodyPr/>
        <a:lstStyle/>
        <a:p>
          <a:endParaRPr lang="en-GB"/>
        </a:p>
      </dgm:t>
    </dgm:pt>
    <dgm:pt modelId="{ACA3D0C0-EA5D-40F0-A179-352143C56A77}" type="sibTrans" cxnId="{0C56ED73-5456-4B49-884F-3B35CAAF5321}">
      <dgm:prSet/>
      <dgm:spPr/>
      <dgm:t>
        <a:bodyPr/>
        <a:lstStyle/>
        <a:p>
          <a:endParaRPr lang="en-GB"/>
        </a:p>
      </dgm:t>
    </dgm:pt>
    <dgm:pt modelId="{02AAE375-C005-4FA9-9CA7-9EAFD2887CB0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677ECC33-6BFC-4A62-B892-1E8C1CB9B5BB}" type="parTrans" cxnId="{600BFFAA-64F6-443F-9740-DF2E143E214F}">
      <dgm:prSet/>
      <dgm:spPr/>
      <dgm:t>
        <a:bodyPr/>
        <a:lstStyle/>
        <a:p>
          <a:endParaRPr lang="en-GB"/>
        </a:p>
      </dgm:t>
    </dgm:pt>
    <dgm:pt modelId="{82F32197-87AA-4E51-9F6B-CBA5A1285F07}" type="sibTrans" cxnId="{600BFFAA-64F6-443F-9740-DF2E143E214F}">
      <dgm:prSet/>
      <dgm:spPr/>
      <dgm:t>
        <a:bodyPr/>
        <a:lstStyle/>
        <a:p>
          <a:endParaRPr lang="en-GB"/>
        </a:p>
      </dgm:t>
    </dgm:pt>
    <dgm:pt modelId="{B9A81598-AEA3-403E-97DF-B2FBA7A9E0D6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 dirty="0"/>
        </a:p>
      </dgm:t>
    </dgm:pt>
    <dgm:pt modelId="{6A865B6C-28AE-42B8-A036-724FE6C900E2}" type="parTrans" cxnId="{719B0135-2979-40B2-9141-7B7A6D6B32EE}">
      <dgm:prSet/>
      <dgm:spPr/>
      <dgm:t>
        <a:bodyPr/>
        <a:lstStyle/>
        <a:p>
          <a:endParaRPr lang="en-GB"/>
        </a:p>
      </dgm:t>
    </dgm:pt>
    <dgm:pt modelId="{194DAB91-5665-4BC3-85F1-18D7BB069838}" type="sibTrans" cxnId="{719B0135-2979-40B2-9141-7B7A6D6B32EE}">
      <dgm:prSet/>
      <dgm:spPr/>
      <dgm:t>
        <a:bodyPr/>
        <a:lstStyle/>
        <a:p>
          <a:endParaRPr lang="en-GB"/>
        </a:p>
      </dgm:t>
    </dgm:pt>
    <dgm:pt modelId="{07B6B164-8FB7-433E-9B3B-0AE23D30F44F}" type="pres">
      <dgm:prSet presAssocID="{F934BA74-7D38-4402-B876-1B9010AF1B26}" presName="CompostProcess" presStyleCnt="0">
        <dgm:presLayoutVars>
          <dgm:dir/>
          <dgm:resizeHandles val="exact"/>
        </dgm:presLayoutVars>
      </dgm:prSet>
      <dgm:spPr/>
    </dgm:pt>
    <dgm:pt modelId="{B261907F-639E-4CBA-A467-DB2BB8B68203}" type="pres">
      <dgm:prSet presAssocID="{F934BA74-7D38-4402-B876-1B9010AF1B26}" presName="arrow" presStyleLbl="bgShp" presStyleIdx="0" presStyleCnt="1" custLinFactNeighborX="1498" custLinFactNeighborY="1477"/>
      <dgm:spPr/>
    </dgm:pt>
    <dgm:pt modelId="{07D09918-AC0A-4A34-9C3C-E57B4B2B94A0}" type="pres">
      <dgm:prSet presAssocID="{F934BA74-7D38-4402-B876-1B9010AF1B26}" presName="linearProcess" presStyleCnt="0"/>
      <dgm:spPr/>
    </dgm:pt>
    <dgm:pt modelId="{CE43A28F-B282-42F7-8766-189E3CA3F851}" type="pres">
      <dgm:prSet presAssocID="{B9A81598-AEA3-403E-97DF-B2FBA7A9E0D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0EF75-1FE0-4549-9967-9537AED5D026}" type="pres">
      <dgm:prSet presAssocID="{194DAB91-5665-4BC3-85F1-18D7BB069838}" presName="sibTrans" presStyleCnt="0"/>
      <dgm:spPr/>
    </dgm:pt>
    <dgm:pt modelId="{184AB414-1A92-4EFF-8BE3-CF2D7A35AF89}" type="pres">
      <dgm:prSet presAssocID="{BF24BBFB-BF4B-4C34-8E93-5DDC13A1B0F8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658A2-2940-4C33-8B46-3824C25B386F}" type="pres">
      <dgm:prSet presAssocID="{ACA3D0C0-EA5D-40F0-A179-352143C56A77}" presName="sibTrans" presStyleCnt="0"/>
      <dgm:spPr/>
    </dgm:pt>
    <dgm:pt modelId="{BAFA90EB-79CB-4BF3-BF4E-C1DB1F0CC446}" type="pres">
      <dgm:prSet presAssocID="{02AAE375-C005-4FA9-9CA7-9EAFD2887CB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E5BDC8-0D2E-4474-8FD6-D4123A15E0E0}" type="pres">
      <dgm:prSet presAssocID="{82F32197-87AA-4E51-9F6B-CBA5A1285F07}" presName="sibTrans" presStyleCnt="0"/>
      <dgm:spPr/>
    </dgm:pt>
    <dgm:pt modelId="{D4F1DC68-95BC-4272-95BC-A54EA162296E}" type="pres">
      <dgm:prSet presAssocID="{ED9367CF-AE70-41C9-9E94-25E2F0B02B4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67B5C6-7B21-4358-8674-C171113A6C51}" type="presOf" srcId="{B9A81598-AEA3-403E-97DF-B2FBA7A9E0D6}" destId="{CE43A28F-B282-42F7-8766-189E3CA3F851}" srcOrd="0" destOrd="0" presId="urn:microsoft.com/office/officeart/2005/8/layout/hProcess9"/>
    <dgm:cxn modelId="{719B0135-2979-40B2-9141-7B7A6D6B32EE}" srcId="{F934BA74-7D38-4402-B876-1B9010AF1B26}" destId="{B9A81598-AEA3-403E-97DF-B2FBA7A9E0D6}" srcOrd="0" destOrd="0" parTransId="{6A865B6C-28AE-42B8-A036-724FE6C900E2}" sibTransId="{194DAB91-5665-4BC3-85F1-18D7BB069838}"/>
    <dgm:cxn modelId="{66CEBC89-502F-4E87-9477-6DD1B26C00F2}" srcId="{F934BA74-7D38-4402-B876-1B9010AF1B26}" destId="{ED9367CF-AE70-41C9-9E94-25E2F0B02B43}" srcOrd="3" destOrd="0" parTransId="{EE75E95F-9653-4DF7-A4BF-717FCA818219}" sibTransId="{F4E8E037-9446-4344-9511-5F429ABDE0CE}"/>
    <dgm:cxn modelId="{97F64388-FA1C-4798-8F36-D204923F3E46}" type="presOf" srcId="{02AAE375-C005-4FA9-9CA7-9EAFD2887CB0}" destId="{BAFA90EB-79CB-4BF3-BF4E-C1DB1F0CC446}" srcOrd="0" destOrd="0" presId="urn:microsoft.com/office/officeart/2005/8/layout/hProcess9"/>
    <dgm:cxn modelId="{52D0C632-1321-429F-91E5-E52097A0D87D}" type="presOf" srcId="{F934BA74-7D38-4402-B876-1B9010AF1B26}" destId="{07B6B164-8FB7-433E-9B3B-0AE23D30F44F}" srcOrd="0" destOrd="0" presId="urn:microsoft.com/office/officeart/2005/8/layout/hProcess9"/>
    <dgm:cxn modelId="{0C56ED73-5456-4B49-884F-3B35CAAF5321}" srcId="{F934BA74-7D38-4402-B876-1B9010AF1B26}" destId="{BF24BBFB-BF4B-4C34-8E93-5DDC13A1B0F8}" srcOrd="1" destOrd="0" parTransId="{C78AE075-B36B-4A1B-B228-6E97EB640516}" sibTransId="{ACA3D0C0-EA5D-40F0-A179-352143C56A77}"/>
    <dgm:cxn modelId="{600BFFAA-64F6-443F-9740-DF2E143E214F}" srcId="{F934BA74-7D38-4402-B876-1B9010AF1B26}" destId="{02AAE375-C005-4FA9-9CA7-9EAFD2887CB0}" srcOrd="2" destOrd="0" parTransId="{677ECC33-6BFC-4A62-B892-1E8C1CB9B5BB}" sibTransId="{82F32197-87AA-4E51-9F6B-CBA5A1285F07}"/>
    <dgm:cxn modelId="{A20BC1C6-9045-4EF1-9973-F277329766D7}" type="presOf" srcId="{BF24BBFB-BF4B-4C34-8E93-5DDC13A1B0F8}" destId="{184AB414-1A92-4EFF-8BE3-CF2D7A35AF89}" srcOrd="0" destOrd="0" presId="urn:microsoft.com/office/officeart/2005/8/layout/hProcess9"/>
    <dgm:cxn modelId="{C961028F-DA6D-443D-A75E-2945F074775B}" type="presOf" srcId="{ED9367CF-AE70-41C9-9E94-25E2F0B02B43}" destId="{D4F1DC68-95BC-4272-95BC-A54EA162296E}" srcOrd="0" destOrd="0" presId="urn:microsoft.com/office/officeart/2005/8/layout/hProcess9"/>
    <dgm:cxn modelId="{E908139E-D430-472D-8FE3-E622CF6E6C9B}" type="presParOf" srcId="{07B6B164-8FB7-433E-9B3B-0AE23D30F44F}" destId="{B261907F-639E-4CBA-A467-DB2BB8B68203}" srcOrd="0" destOrd="0" presId="urn:microsoft.com/office/officeart/2005/8/layout/hProcess9"/>
    <dgm:cxn modelId="{6C5CF6EA-5B5E-4DBA-BFB8-30A47F63AFE6}" type="presParOf" srcId="{07B6B164-8FB7-433E-9B3B-0AE23D30F44F}" destId="{07D09918-AC0A-4A34-9C3C-E57B4B2B94A0}" srcOrd="1" destOrd="0" presId="urn:microsoft.com/office/officeart/2005/8/layout/hProcess9"/>
    <dgm:cxn modelId="{E2B9EA57-CAF2-4F02-8576-AFC6E35E8F9E}" type="presParOf" srcId="{07D09918-AC0A-4A34-9C3C-E57B4B2B94A0}" destId="{CE43A28F-B282-42F7-8766-189E3CA3F851}" srcOrd="0" destOrd="0" presId="urn:microsoft.com/office/officeart/2005/8/layout/hProcess9"/>
    <dgm:cxn modelId="{D9B7C3EA-4B7A-42B9-8BFC-39FD64048C52}" type="presParOf" srcId="{07D09918-AC0A-4A34-9C3C-E57B4B2B94A0}" destId="{0550EF75-1FE0-4549-9967-9537AED5D026}" srcOrd="1" destOrd="0" presId="urn:microsoft.com/office/officeart/2005/8/layout/hProcess9"/>
    <dgm:cxn modelId="{B4EF9367-91A2-4EB5-9E5E-833993659C4A}" type="presParOf" srcId="{07D09918-AC0A-4A34-9C3C-E57B4B2B94A0}" destId="{184AB414-1A92-4EFF-8BE3-CF2D7A35AF89}" srcOrd="2" destOrd="0" presId="urn:microsoft.com/office/officeart/2005/8/layout/hProcess9"/>
    <dgm:cxn modelId="{4428524D-F291-416F-8BED-7871F689F0E7}" type="presParOf" srcId="{07D09918-AC0A-4A34-9C3C-E57B4B2B94A0}" destId="{AFF658A2-2940-4C33-8B46-3824C25B386F}" srcOrd="3" destOrd="0" presId="urn:microsoft.com/office/officeart/2005/8/layout/hProcess9"/>
    <dgm:cxn modelId="{F9738FFE-9905-4007-832F-BA2BF0995087}" type="presParOf" srcId="{07D09918-AC0A-4A34-9C3C-E57B4B2B94A0}" destId="{BAFA90EB-79CB-4BF3-BF4E-C1DB1F0CC446}" srcOrd="4" destOrd="0" presId="urn:microsoft.com/office/officeart/2005/8/layout/hProcess9"/>
    <dgm:cxn modelId="{FA088B23-7F48-4041-8296-7F06E7114A82}" type="presParOf" srcId="{07D09918-AC0A-4A34-9C3C-E57B4B2B94A0}" destId="{F7E5BDC8-0D2E-4474-8FD6-D4123A15E0E0}" srcOrd="5" destOrd="0" presId="urn:microsoft.com/office/officeart/2005/8/layout/hProcess9"/>
    <dgm:cxn modelId="{3C73F111-49CF-4491-A4AA-CC6881C3AF1E}" type="presParOf" srcId="{07D09918-AC0A-4A34-9C3C-E57B4B2B94A0}" destId="{D4F1DC68-95BC-4272-95BC-A54EA162296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1907F-639E-4CBA-A467-DB2BB8B68203}">
      <dsp:nvSpPr>
        <dsp:cNvPr id="0" name=""/>
        <dsp:cNvSpPr/>
      </dsp:nvSpPr>
      <dsp:spPr>
        <a:xfrm>
          <a:off x="783214" y="0"/>
          <a:ext cx="7588165" cy="42221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3A28F-B282-42F7-8766-189E3CA3F851}">
      <dsp:nvSpPr>
        <dsp:cNvPr id="0" name=""/>
        <dsp:cNvSpPr/>
      </dsp:nvSpPr>
      <dsp:spPr>
        <a:xfrm>
          <a:off x="3051" y="1266648"/>
          <a:ext cx="1982477" cy="168886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85495" y="1349092"/>
        <a:ext cx="1817589" cy="1523976"/>
      </dsp:txXfrm>
    </dsp:sp>
    <dsp:sp modelId="{184AB414-1A92-4EFF-8BE3-CF2D7A35AF89}">
      <dsp:nvSpPr>
        <dsp:cNvPr id="0" name=""/>
        <dsp:cNvSpPr/>
      </dsp:nvSpPr>
      <dsp:spPr>
        <a:xfrm>
          <a:off x="2315942" y="1266648"/>
          <a:ext cx="1982477" cy="168886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2398386" y="1349092"/>
        <a:ext cx="1817589" cy="1523976"/>
      </dsp:txXfrm>
    </dsp:sp>
    <dsp:sp modelId="{BAFA90EB-79CB-4BF3-BF4E-C1DB1F0CC446}">
      <dsp:nvSpPr>
        <dsp:cNvPr id="0" name=""/>
        <dsp:cNvSpPr/>
      </dsp:nvSpPr>
      <dsp:spPr>
        <a:xfrm>
          <a:off x="4628832" y="1266648"/>
          <a:ext cx="1982477" cy="168886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4711276" y="1349092"/>
        <a:ext cx="1817589" cy="1523976"/>
      </dsp:txXfrm>
    </dsp:sp>
    <dsp:sp modelId="{D4F1DC68-95BC-4272-95BC-A54EA162296E}">
      <dsp:nvSpPr>
        <dsp:cNvPr id="0" name=""/>
        <dsp:cNvSpPr/>
      </dsp:nvSpPr>
      <dsp:spPr>
        <a:xfrm>
          <a:off x="6941723" y="1266648"/>
          <a:ext cx="1982477" cy="1688864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7024167" y="1349092"/>
        <a:ext cx="1817589" cy="152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MSIPCMContentMarking" descr="{&quot;HashCode&quot;:101923574,&quot;Placement&quot;:&quot;Header&quot;}">
            <a:extLst>
              <a:ext uri="{FF2B5EF4-FFF2-40B4-BE49-F238E27FC236}">
                <a16:creationId xmlns:a16="http://schemas.microsoft.com/office/drawing/2014/main" id="{2B6CCB52-416E-4771-81B1-7A161B871EE1}"/>
              </a:ext>
            </a:extLst>
          </p:cNvPr>
          <p:cNvSpPr txBox="1"/>
          <p:nvPr userDrawn="1"/>
        </p:nvSpPr>
        <p:spPr>
          <a:xfrm>
            <a:off x="5948680" y="0"/>
            <a:ext cx="294640" cy="28074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200">
                <a:solidFill>
                  <a:srgbClr val="A8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12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869" y="3678381"/>
            <a:ext cx="19423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" y="299826"/>
            <a:ext cx="2343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Julie.Colquhoun\AppData\Local\Microsoft\Windows\INetCache\IE\REAVQFVI\change-is-good-you-go-first-button-0956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452" y="1820547"/>
            <a:ext cx="1835150" cy="183515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1253" y="260429"/>
            <a:ext cx="5479626" cy="9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4245" y="1249420"/>
            <a:ext cx="4697835" cy="70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05228" y="178858"/>
            <a:ext cx="948690" cy="9461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8283787" y="379307"/>
            <a:ext cx="2187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latin typeface="Arial Narrow" pitchFamily="34" charset="0"/>
              </a:rPr>
              <a:t> Excellent Response rate from the team  </a:t>
            </a:r>
            <a:endParaRPr lang="en-GB" sz="160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7003" y="1506911"/>
            <a:ext cx="4544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 Narrow" pitchFamily="34" charset="0"/>
              </a:rPr>
              <a:t>Quite a bit of change to the team over the previous 12 months which resulted in a slight drop in EEI</a:t>
            </a:r>
            <a:endParaRPr lang="en-GB" sz="1400" dirty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45020" y="2254134"/>
            <a:ext cx="464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err="1" smtClean="0">
                <a:latin typeface="Arial Narrow" pitchFamily="34" charset="0"/>
              </a:rPr>
              <a:t>iMatter</a:t>
            </a:r>
            <a:r>
              <a:rPr lang="en-GB" sz="1400" dirty="0" smtClean="0">
                <a:latin typeface="Arial Narrow" pitchFamily="34" charset="0"/>
              </a:rPr>
              <a:t> Team action plan identified a need to spend some time together exploring a little more about who the team are and what they do – learning a little bit more about the team and self.</a:t>
            </a:r>
            <a:endParaRPr lang="en-GB" sz="1400" dirty="0">
              <a:latin typeface="Arial Narrow" pitchFamily="34" charset="0"/>
            </a:endParaRPr>
          </a:p>
        </p:txBody>
      </p:sp>
      <p:graphicFrame>
        <p:nvGraphicFramePr>
          <p:cNvPr id="18" name="Diagram 17"/>
          <p:cNvGraphicFramePr/>
          <p:nvPr/>
        </p:nvGraphicFramePr>
        <p:xfrm>
          <a:off x="2311093" y="2437784"/>
          <a:ext cx="8927253" cy="422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77408" y="5820449"/>
            <a:ext cx="4649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dirty="0" smtClean="0">
                <a:latin typeface="Arial Narrow" pitchFamily="34" charset="0"/>
              </a:rPr>
              <a:t>Team Development day was well spent mapping out roles and responsibilities , it included a lot of fun during the day – which continued on into the evening!</a:t>
            </a:r>
            <a:endParaRPr lang="en-GB" sz="1400" dirty="0">
              <a:latin typeface="Arial Narrow" pitchFamily="34" charset="0"/>
            </a:endParaRPr>
          </a:p>
        </p:txBody>
      </p:sp>
      <p:pic>
        <p:nvPicPr>
          <p:cNvPr id="1036" name="Picture 12" descr="C:\Users\Julie.Colquhoun\AppData\Local\Microsoft\Windows\INetCache\IE\0PIXVMB6\_IMA_ICO_Communication[1]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593665" y="1923628"/>
            <a:ext cx="1209040" cy="120904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726508" y="2059094"/>
            <a:ext cx="1896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Working together in an open plan space has real opportunities to improve communication across the team which is welcomed</a:t>
            </a:r>
            <a:endParaRPr lang="en-GB" sz="1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37" name="Picture 13" descr="C:\Users\Julie.Colquhoun\AppData\Local\Microsoft\Windows\INetCache\IE\REAVQFVI\celebrate[1]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68159" y="5712248"/>
            <a:ext cx="1222587" cy="84052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8150630" y="5645726"/>
            <a:ext cx="3521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The Team Celebrated the significant role they played in the preparation for and during the migration to the new hospital in June.</a:t>
            </a:r>
            <a:endParaRPr lang="en-GB" sz="14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</TotalTime>
  <Words>136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Constantia</vt:lpstr>
      <vt:lpstr>Wingdings 2</vt:lpstr>
      <vt:lpstr>Paper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 Marwick</dc:creator>
  <cp:lastModifiedBy>Reilly E (Elizabeth)</cp:lastModifiedBy>
  <cp:revision>29</cp:revision>
  <cp:lastPrinted>2019-10-10T11:25:48Z</cp:lastPrinted>
  <dcterms:created xsi:type="dcterms:W3CDTF">2019-10-07T16:04:53Z</dcterms:created>
  <dcterms:modified xsi:type="dcterms:W3CDTF">2019-10-14T13:12:01Z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609442-21db-49ae-b760-8d094b29b854_Enabled">
    <vt:lpwstr>True</vt:lpwstr>
  </property>
  <property fmtid="{D5CDD505-2E9C-101B-9397-08002B2CF9AE}" pid="3" name="MSIP_Label_f4609442-21db-49ae-b760-8d094b29b854_SiteId">
    <vt:lpwstr>225b5661-37a1-482c-928d-a1889552c67e</vt:lpwstr>
  </property>
  <property fmtid="{D5CDD505-2E9C-101B-9397-08002B2CF9AE}" pid="4" name="MSIP_Label_f4609442-21db-49ae-b760-8d094b29b854_Owner">
    <vt:lpwstr>Pam.Marwick@orkney.gov.uk</vt:lpwstr>
  </property>
  <property fmtid="{D5CDD505-2E9C-101B-9397-08002B2CF9AE}" pid="5" name="MSIP_Label_f4609442-21db-49ae-b760-8d094b29b854_SetDate">
    <vt:lpwstr>2019-10-07T16:05:37.6378164Z</vt:lpwstr>
  </property>
  <property fmtid="{D5CDD505-2E9C-101B-9397-08002B2CF9AE}" pid="6" name="MSIP_Label_f4609442-21db-49ae-b760-8d094b29b854_Name">
    <vt:lpwstr>Official</vt:lpwstr>
  </property>
  <property fmtid="{D5CDD505-2E9C-101B-9397-08002B2CF9AE}" pid="7" name="MSIP_Label_f4609442-21db-49ae-b760-8d094b29b854_Application">
    <vt:lpwstr>Microsoft Azure Information Protection</vt:lpwstr>
  </property>
  <property fmtid="{D5CDD505-2E9C-101B-9397-08002B2CF9AE}" pid="8" name="MSIP_Label_f4609442-21db-49ae-b760-8d094b29b854_Extended_MSFT_Method">
    <vt:lpwstr>Manual</vt:lpwstr>
  </property>
  <property fmtid="{D5CDD505-2E9C-101B-9397-08002B2CF9AE}" pid="9" name="Sensitivity">
    <vt:lpwstr>Official</vt:lpwstr>
  </property>
</Properties>
</file>