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E8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4" autoAdjust="0"/>
  </p:normalViewPr>
  <p:slideViewPr>
    <p:cSldViewPr>
      <p:cViewPr varScale="1">
        <p:scale>
          <a:sx n="99" d="100"/>
          <a:sy n="99" d="100"/>
        </p:scale>
        <p:origin x="5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D07D15-BE86-4489-A6F2-8F65CC6DB400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EF63EC-0936-4EE1-9002-F2E61C9603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s://www.google.co.uk/imgres?imgurl=http://thelightcommunity.com/wp-content/uploads/2014/09/next-steps-2.png&amp;imgrefurl=http://thelightcommunity.com/next-steps/&amp;docid=aIxRFthrpnBGgM&amp;tbnid=szovrVEj62gn3M:&amp;vet=1&amp;w=493&amp;h=410&amp;hl=en&amp;safe=active&amp;bih=426&amp;biw=881&amp;ved=0ahUKEwjV3rCEj_XWAhVDAcAKHcm2BIoQMwiJAigEMAQ&amp;iact=c&amp;ictx=1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215074" y="2571744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omic Sans MS" pitchFamily="66" charset="0"/>
              </a:rPr>
              <a:t>Who took part...</a:t>
            </a:r>
          </a:p>
        </p:txBody>
      </p:sp>
      <p:pic>
        <p:nvPicPr>
          <p:cNvPr id="25" name="Picture 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42852"/>
            <a:ext cx="857256" cy="78581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0" y="3857628"/>
            <a:ext cx="528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omic Sans MS" pitchFamily="66" charset="0"/>
              </a:rPr>
              <a:t>Things would be even better if...</a:t>
            </a:r>
          </a:p>
        </p:txBody>
      </p:sp>
      <p:sp>
        <p:nvSpPr>
          <p:cNvPr id="1033" name="AutoShape 9" descr="Related image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714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Related image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714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 rot="20040901">
            <a:off x="-47016" y="1777859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  <a:latin typeface="Comic Sans MS" pitchFamily="66" charset="0"/>
              </a:rPr>
              <a:t>What we do well...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58379" y="928670"/>
            <a:ext cx="32856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100% response rate</a:t>
            </a:r>
          </a:p>
        </p:txBody>
      </p:sp>
      <p:pic>
        <p:nvPicPr>
          <p:cNvPr id="34" name="Picture 33" descr="QILogoSmall (3)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1604" y="1857364"/>
            <a:ext cx="307183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0" y="4286256"/>
            <a:ext cx="771530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cap="al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we all contributed to getting the right person for the job</a:t>
            </a:r>
            <a:endParaRPr lang="en-US" sz="1400" cap="all" spc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5786" y="4643446"/>
            <a:ext cx="8358214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cap="al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</a:rPr>
              <a:t>We worked more closely with other roles who are handling similar types of information to reduce duplication</a:t>
            </a:r>
            <a:endParaRPr lang="en-US" sz="2000" cap="al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5214950"/>
            <a:ext cx="7715304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cap="all" dirty="0">
                <a:ln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Capacity was better aligned with demand &amp; vacancies were addressed</a:t>
            </a:r>
            <a:endParaRPr lang="en-US" sz="1400" cap="all" spc="0" dirty="0">
              <a:ln/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0127674">
            <a:off x="-631129" y="2444503"/>
            <a:ext cx="28260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We are a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good team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omic Sans MS" pitchFamily="66" charset="0"/>
              </a:rPr>
              <a:t>to work in</a:t>
            </a:r>
          </a:p>
        </p:txBody>
      </p:sp>
      <p:sp>
        <p:nvSpPr>
          <p:cNvPr id="40" name="Rectangle 39"/>
          <p:cNvSpPr/>
          <p:nvPr/>
        </p:nvSpPr>
        <p:spPr>
          <a:xfrm rot="1479433">
            <a:off x="2413978" y="1814626"/>
            <a:ext cx="40056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We work well together </a:t>
            </a:r>
            <a:endParaRPr lang="en-US" sz="2400" b="1" cap="none" spc="0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 rot="1387264">
            <a:off x="2748928" y="219249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74% EEI overall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43834" y="2928934"/>
            <a:ext cx="1500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i="1" dirty="0">
                <a:latin typeface="Arial" pitchFamily="34" charset="0"/>
                <a:cs typeface="Arial" pitchFamily="34" charset="0"/>
              </a:rPr>
              <a:t>Patient</a:t>
            </a:r>
          </a:p>
          <a:p>
            <a:pPr algn="r"/>
            <a:r>
              <a:rPr lang="en-GB" sz="1600" b="1" i="1" dirty="0">
                <a:latin typeface="Arial" pitchFamily="34" charset="0"/>
                <a:cs typeface="Arial" pitchFamily="34" charset="0"/>
              </a:rPr>
              <a:t>Experience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43636" y="3500438"/>
            <a:ext cx="1714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i="1" dirty="0">
                <a:latin typeface="Arial" pitchFamily="34" charset="0"/>
                <a:cs typeface="Arial" pitchFamily="34" charset="0"/>
              </a:rPr>
              <a:t>Clinical Governance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429552" y="3500438"/>
            <a:ext cx="1714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i="1" dirty="0">
                <a:latin typeface="Arial" pitchFamily="34" charset="0"/>
                <a:cs typeface="Arial" pitchFamily="34" charset="0"/>
              </a:rPr>
              <a:t>Health</a:t>
            </a:r>
          </a:p>
          <a:p>
            <a:pPr algn="r"/>
            <a:r>
              <a:rPr lang="en-GB" sz="1600" b="1" i="1" dirty="0">
                <a:latin typeface="Arial" pitchFamily="34" charset="0"/>
                <a:cs typeface="Arial" pitchFamily="34" charset="0"/>
              </a:rPr>
              <a:t>Intelligence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72198" y="2928934"/>
            <a:ext cx="1714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i="1" dirty="0">
                <a:latin typeface="Arial" pitchFamily="34" charset="0"/>
                <a:cs typeface="Arial" pitchFamily="34" charset="0"/>
              </a:rPr>
              <a:t>Service Improvement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14744" y="0"/>
            <a:ext cx="542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Quality Improvement Hub 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Story Board 2018</a:t>
            </a:r>
          </a:p>
        </p:txBody>
      </p:sp>
      <p:sp>
        <p:nvSpPr>
          <p:cNvPr id="48" name="5-Point Star 47"/>
          <p:cNvSpPr/>
          <p:nvPr/>
        </p:nvSpPr>
        <p:spPr>
          <a:xfrm rot="604410">
            <a:off x="8195171" y="337002"/>
            <a:ext cx="642942" cy="642918"/>
          </a:xfrm>
          <a:prstGeom prst="star5">
            <a:avLst/>
          </a:prstGeom>
          <a:solidFill>
            <a:srgbClr val="EE85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5-Point Star 48"/>
          <p:cNvSpPr/>
          <p:nvPr/>
        </p:nvSpPr>
        <p:spPr>
          <a:xfrm rot="1255252">
            <a:off x="8501090" y="1357298"/>
            <a:ext cx="419104" cy="4905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5-Point Star 49"/>
          <p:cNvSpPr/>
          <p:nvPr/>
        </p:nvSpPr>
        <p:spPr>
          <a:xfrm rot="21005777">
            <a:off x="3475403" y="71837"/>
            <a:ext cx="518625" cy="37913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5-Point Star 50"/>
          <p:cNvSpPr/>
          <p:nvPr/>
        </p:nvSpPr>
        <p:spPr>
          <a:xfrm rot="197739">
            <a:off x="4368077" y="509264"/>
            <a:ext cx="331515" cy="371066"/>
          </a:xfrm>
          <a:prstGeom prst="star5">
            <a:avLst/>
          </a:prstGeom>
          <a:solidFill>
            <a:srgbClr val="EE85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5-Point Star 51"/>
          <p:cNvSpPr/>
          <p:nvPr/>
        </p:nvSpPr>
        <p:spPr>
          <a:xfrm rot="592847">
            <a:off x="5396798" y="818115"/>
            <a:ext cx="419104" cy="4905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5-Point Star 52"/>
          <p:cNvSpPr/>
          <p:nvPr/>
        </p:nvSpPr>
        <p:spPr>
          <a:xfrm rot="516469">
            <a:off x="1204381" y="194434"/>
            <a:ext cx="331515" cy="371066"/>
          </a:xfrm>
          <a:prstGeom prst="star5">
            <a:avLst/>
          </a:prstGeom>
          <a:solidFill>
            <a:srgbClr val="EE85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5-Point Star 53"/>
          <p:cNvSpPr/>
          <p:nvPr/>
        </p:nvSpPr>
        <p:spPr>
          <a:xfrm rot="20691988">
            <a:off x="7043581" y="1394138"/>
            <a:ext cx="331515" cy="37106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5-Point Star 54"/>
          <p:cNvSpPr/>
          <p:nvPr/>
        </p:nvSpPr>
        <p:spPr>
          <a:xfrm>
            <a:off x="7786710" y="1357298"/>
            <a:ext cx="331515" cy="371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572137"/>
            <a:ext cx="1928794" cy="12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Box 57"/>
          <p:cNvSpPr txBox="1"/>
          <p:nvPr/>
        </p:nvSpPr>
        <p:spPr>
          <a:xfrm>
            <a:off x="2571736" y="5572140"/>
            <a:ext cx="60722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Team led recruitment implemented</a:t>
            </a:r>
          </a:p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50% of vacancies recruited to</a:t>
            </a:r>
          </a:p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Agreement secured for FOI Officers to move into team to better align  with Health Intelligence</a:t>
            </a:r>
          </a:p>
          <a:p>
            <a:endParaRPr lang="en-GB" dirty="0"/>
          </a:p>
        </p:txBody>
      </p:sp>
      <p:sp>
        <p:nvSpPr>
          <p:cNvPr id="10" name="AutoShape 11" descr="Image result for tic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3" descr="Image result for tic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9" name="Picture 15" descr="Related imag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4546" y="5643578"/>
            <a:ext cx="224480" cy="214314"/>
          </a:xfrm>
          <a:prstGeom prst="rect">
            <a:avLst/>
          </a:prstGeom>
          <a:noFill/>
        </p:spPr>
      </p:pic>
      <p:pic>
        <p:nvPicPr>
          <p:cNvPr id="67" name="Picture 15" descr="Related imag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4546" y="5929330"/>
            <a:ext cx="224480" cy="214314"/>
          </a:xfrm>
          <a:prstGeom prst="rect">
            <a:avLst/>
          </a:prstGeom>
          <a:noFill/>
        </p:spPr>
      </p:pic>
      <p:pic>
        <p:nvPicPr>
          <p:cNvPr id="68" name="Picture 15" descr="Related imag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4546" y="6286520"/>
            <a:ext cx="224480" cy="21431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2617</TotalTime>
  <Words>113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Comic Sans MS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Company>NHS Shetland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Sally Hall</dc:creator>
  <cp:lastModifiedBy>Dean Pearson</cp:lastModifiedBy>
  <cp:revision>261</cp:revision>
  <dcterms:created xsi:type="dcterms:W3CDTF">2016-09-27T09:20:59Z</dcterms:created>
  <dcterms:modified xsi:type="dcterms:W3CDTF">2019-01-15T13:29:18Z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70F47C6A-CDC0-4D76-B4F3-A01890F7DE17</vt:lpwstr>
  </property>
  <property fmtid="{D5CDD505-2E9C-101B-9397-08002B2CF9AE}" pid="3" name="ArticulatePath">
    <vt:lpwstr>storyboard for op leads</vt:lpwstr>
  </property>
</Properties>
</file>