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36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FAECDA2-E357-42DA-A73A-496438E1E01A}" type="datetimeFigureOut">
              <a:rPr lang="en-GB" smtClean="0"/>
              <a:t>07/11/2018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FB26189-52D4-4E2F-AA3F-A2D82BEB69B9}" type="slidenum">
              <a:rPr lang="en-GB" smtClean="0"/>
              <a:t>‹#›</a:t>
            </a:fld>
            <a:endParaRPr lang="en-GB"/>
          </a:p>
        </p:txBody>
      </p:sp>
    </p:spTree>
    <p:extLst>
      <p:ext uri="{BB962C8B-B14F-4D97-AF65-F5344CB8AC3E}">
        <p14:creationId xmlns:p14="http://schemas.microsoft.com/office/powerpoint/2010/main" val="1834645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B26189-52D4-4E2F-AA3F-A2D82BEB69B9}" type="slidenum">
              <a:rPr lang="en-GB" smtClean="0"/>
              <a:t>1</a:t>
            </a:fld>
            <a:endParaRPr lang="en-GB"/>
          </a:p>
        </p:txBody>
      </p:sp>
    </p:spTree>
    <p:extLst>
      <p:ext uri="{BB962C8B-B14F-4D97-AF65-F5344CB8AC3E}">
        <p14:creationId xmlns:p14="http://schemas.microsoft.com/office/powerpoint/2010/main" val="39435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FB26189-52D4-4E2F-AA3F-A2D82BEB69B9}" type="slidenum">
              <a:rPr lang="en-GB" smtClean="0"/>
              <a:t>2</a:t>
            </a:fld>
            <a:endParaRPr lang="en-GB"/>
          </a:p>
        </p:txBody>
      </p:sp>
    </p:spTree>
    <p:extLst>
      <p:ext uri="{BB962C8B-B14F-4D97-AF65-F5344CB8AC3E}">
        <p14:creationId xmlns:p14="http://schemas.microsoft.com/office/powerpoint/2010/main" val="309251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381000"/>
            <a:ext cx="7772400" cy="5643622"/>
          </a:xfrm>
        </p:spPr>
      </p:pic>
      <p:sp>
        <p:nvSpPr>
          <p:cNvPr id="6" name="Title 5"/>
          <p:cNvSpPr>
            <a:spLocks noGrp="1"/>
          </p:cNvSpPr>
          <p:nvPr>
            <p:ph type="title"/>
          </p:nvPr>
        </p:nvSpPr>
        <p:spPr>
          <a:xfrm>
            <a:off x="1143000" y="914400"/>
            <a:ext cx="7010400" cy="503238"/>
          </a:xfrm>
        </p:spPr>
        <p:txBody>
          <a:bodyPr>
            <a:normAutofit fontScale="90000"/>
          </a:bodyPr>
          <a:lstStyle/>
          <a:p>
            <a:r>
              <a:rPr lang="en-GB" dirty="0" smtClean="0"/>
              <a:t>Bridging the gap</a:t>
            </a:r>
            <a:br>
              <a:rPr lang="en-GB" dirty="0" smtClean="0"/>
            </a:br>
            <a:r>
              <a:rPr lang="en-GB" sz="4000" dirty="0" smtClean="0"/>
              <a:t>Understanding the issues facing QPS teams</a:t>
            </a:r>
            <a:endParaRPr lang="en-GB" sz="4000" dirty="0"/>
          </a:p>
        </p:txBody>
      </p:sp>
      <p:pic>
        <p:nvPicPr>
          <p:cNvPr id="2052" name="Picture 4" descr="C:\Users\psimm01\Desktop\QPS Team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4572000"/>
            <a:ext cx="3522134" cy="19812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057400" y="6095999"/>
            <a:ext cx="2971800" cy="646331"/>
          </a:xfrm>
          <a:prstGeom prst="rect">
            <a:avLst/>
          </a:prstGeom>
          <a:noFill/>
        </p:spPr>
        <p:txBody>
          <a:bodyPr wrap="square" rtlCol="0">
            <a:spAutoFit/>
          </a:bodyPr>
          <a:lstStyle/>
          <a:p>
            <a:r>
              <a:rPr lang="en-GB" dirty="0" smtClean="0"/>
              <a:t>“on the face of it our action plan looked very simple…”  </a:t>
            </a:r>
            <a:endParaRPr lang="en-GB" dirty="0"/>
          </a:p>
        </p:txBody>
      </p:sp>
      <p:pic>
        <p:nvPicPr>
          <p:cNvPr id="1026" name="Picture 2" descr="S:\Staff Experience (0)\iMatter\A1 - Operational Lead\National Storyboard - case studies\2018\Iona QPS\QP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132481"/>
            <a:ext cx="1776813" cy="260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021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GB" sz="1400" dirty="0"/>
              <a:t>On the face of it our iMatter action plan looked very simple, the reality was far different. We felt that there was a real need to share our concerns with senior managers regarding the issues QPS teams faced on a daily basis and </a:t>
            </a:r>
            <a:r>
              <a:rPr lang="en-GB" sz="1400" dirty="0" smtClean="0"/>
              <a:t>started to look at how our </a:t>
            </a:r>
            <a:r>
              <a:rPr lang="en-GB" sz="1400" dirty="0"/>
              <a:t>Staff Experience metrics could be used </a:t>
            </a:r>
            <a:r>
              <a:rPr lang="en-GB" sz="1400" dirty="0" smtClean="0"/>
              <a:t>to make improvements. </a:t>
            </a:r>
            <a:endParaRPr lang="en-GB" sz="1400" dirty="0"/>
          </a:p>
          <a:p>
            <a:pPr marL="0" indent="0">
              <a:buNone/>
            </a:pPr>
            <a:endParaRPr lang="en-GB" sz="1400" dirty="0"/>
          </a:p>
          <a:p>
            <a:pPr lvl="0"/>
            <a:r>
              <a:rPr lang="en-GB" sz="1400" dirty="0" smtClean="0">
                <a:solidFill>
                  <a:prstClr val="black"/>
                </a:solidFill>
              </a:rPr>
              <a:t>In our action plan we agreed an outcome around the board having an increased awareness of </a:t>
            </a:r>
            <a:r>
              <a:rPr lang="en-GB" sz="1400" dirty="0">
                <a:solidFill>
                  <a:prstClr val="black"/>
                </a:solidFill>
              </a:rPr>
              <a:t>the issues </a:t>
            </a:r>
            <a:r>
              <a:rPr lang="en-GB" sz="1400" dirty="0" smtClean="0">
                <a:solidFill>
                  <a:prstClr val="black"/>
                </a:solidFill>
              </a:rPr>
              <a:t>we face and plan </a:t>
            </a:r>
            <a:r>
              <a:rPr lang="en-GB" sz="1400" dirty="0">
                <a:solidFill>
                  <a:prstClr val="black"/>
                </a:solidFill>
              </a:rPr>
              <a:t>to invite the Employee Director to meet with us and to discuss the issues we feel are having the most impact on our teams and their ability to provide safe and effective services for our patients</a:t>
            </a:r>
            <a:r>
              <a:rPr lang="en-GB" sz="1400" dirty="0" smtClean="0">
                <a:solidFill>
                  <a:prstClr val="black"/>
                </a:solidFill>
              </a:rPr>
              <a:t>.</a:t>
            </a:r>
            <a:endParaRPr lang="en-GB" sz="1400" dirty="0" smtClean="0"/>
          </a:p>
          <a:p>
            <a:endParaRPr lang="en-GB" sz="1400" dirty="0"/>
          </a:p>
          <a:p>
            <a:r>
              <a:rPr lang="en-GB" sz="1400" dirty="0" smtClean="0"/>
              <a:t>We </a:t>
            </a:r>
            <a:r>
              <a:rPr lang="en-GB" sz="1400" dirty="0"/>
              <a:t>realised we had access to a captive audience at the weekly Wall Walk and could use the </a:t>
            </a:r>
            <a:r>
              <a:rPr lang="en-GB" sz="1400" dirty="0" smtClean="0"/>
              <a:t>live data  </a:t>
            </a:r>
            <a:r>
              <a:rPr lang="en-GB" sz="1400" dirty="0"/>
              <a:t>to </a:t>
            </a:r>
            <a:r>
              <a:rPr lang="en-GB" sz="1400" dirty="0" smtClean="0"/>
              <a:t>highlight to senior managers </a:t>
            </a:r>
            <a:r>
              <a:rPr lang="en-GB" sz="1400" dirty="0"/>
              <a:t>specific issues </a:t>
            </a:r>
            <a:r>
              <a:rPr lang="en-GB" sz="1400" dirty="0" smtClean="0"/>
              <a:t>about releasing staff to attend Statman training and also about managing access to IT and PC’s to enable staff to engage with our on-line systems (Turas Appraisal and Learnpro).</a:t>
            </a:r>
          </a:p>
          <a:p>
            <a:pPr marL="0" indent="0">
              <a:buNone/>
            </a:pPr>
            <a:r>
              <a:rPr lang="en-GB" sz="1400" dirty="0" smtClean="0"/>
              <a:t> </a:t>
            </a:r>
            <a:endParaRPr lang="en-GB" sz="1400" dirty="0"/>
          </a:p>
          <a:p>
            <a:r>
              <a:rPr lang="en-GB" sz="1400" dirty="0"/>
              <a:t>It felt like there was a gap that needed bridging </a:t>
            </a:r>
            <a:r>
              <a:rPr lang="en-GB" sz="1400" dirty="0" smtClean="0"/>
              <a:t> between the expectations of the organisation and the reality faced by QPS teams and staff, the </a:t>
            </a:r>
            <a:r>
              <a:rPr lang="en-GB" sz="1400" dirty="0"/>
              <a:t>Wall Walk data and iMatter action plan kind of came along at the right </a:t>
            </a:r>
            <a:r>
              <a:rPr lang="en-GB" sz="1400" dirty="0" smtClean="0"/>
              <a:t>time</a:t>
            </a:r>
            <a:r>
              <a:rPr lang="en-GB" sz="1400" dirty="0"/>
              <a:t> </a:t>
            </a:r>
            <a:r>
              <a:rPr lang="en-GB" sz="1400" dirty="0" smtClean="0"/>
              <a:t>and has given us a renewed focus on how to improve staff experience.</a:t>
            </a:r>
          </a:p>
          <a:p>
            <a:endParaRPr lang="en-GB" sz="1400" dirty="0"/>
          </a:p>
          <a:p>
            <a:r>
              <a:rPr lang="en-GB" sz="1400" dirty="0" smtClean="0"/>
              <a:t>At the end of our rainbow is a management team committed to working together to improve staff experience albeit fortified by bacon rolls. </a:t>
            </a:r>
            <a:endParaRPr lang="en-GB" sz="1400" dirty="0"/>
          </a:p>
        </p:txBody>
      </p:sp>
    </p:spTree>
    <p:extLst>
      <p:ext uri="{BB962C8B-B14F-4D97-AF65-F5344CB8AC3E}">
        <p14:creationId xmlns:p14="http://schemas.microsoft.com/office/powerpoint/2010/main" val="13759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277</Words>
  <Application>Microsoft Office PowerPoint</Application>
  <PresentationFormat>On-screen Show (4:3)</PresentationFormat>
  <Paragraphs>13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Bridging the gap Understanding the issues facing QPS teams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Simmons</dc:creator>
  <cp:lastModifiedBy>Paul Simmons</cp:lastModifiedBy>
  <cp:revision>12</cp:revision>
  <cp:lastPrinted>2018-11-07T10:43:44Z</cp:lastPrinted>
  <dcterms:created xsi:type="dcterms:W3CDTF">2006-08-16T00:00:00Z</dcterms:created>
  <dcterms:modified xsi:type="dcterms:W3CDTF">2018-11-07T11:31:11Z</dcterms:modified>
</cp:coreProperties>
</file>