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2" r:id="rId2"/>
    <p:sldId id="326" r:id="rId3"/>
    <p:sldId id="327" r:id="rId4"/>
    <p:sldId id="328" r:id="rId5"/>
    <p:sldId id="329" r:id="rId6"/>
    <p:sldId id="330" r:id="rId7"/>
    <p:sldId id="32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B445A-EA8B-7C46-9266-C8EF525651D0}" type="doc">
      <dgm:prSet loTypeId="urn:microsoft.com/office/officeart/2005/8/layout/default#1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F3769A5-8DF7-5B4E-8067-30EBFEC42516}">
      <dgm:prSet phldrT="[Text]"/>
      <dgm:spPr/>
      <dgm:t>
        <a:bodyPr/>
        <a:lstStyle/>
        <a:p>
          <a:r>
            <a:rPr lang="en-US" dirty="0" smtClean="0"/>
            <a:t>Extremely humbled and grateful to your department for this unexpected and greatly appreciated surprise.</a:t>
          </a:r>
          <a:endParaRPr lang="en-US" dirty="0"/>
        </a:p>
      </dgm:t>
    </dgm:pt>
    <dgm:pt modelId="{CDFC350E-8B93-934B-A5A0-D911B3A48263}" type="parTrans" cxnId="{4ACFDB32-59E9-B64D-B02B-538FAE37F7E4}">
      <dgm:prSet/>
      <dgm:spPr/>
      <dgm:t>
        <a:bodyPr/>
        <a:lstStyle/>
        <a:p>
          <a:endParaRPr lang="en-US"/>
        </a:p>
      </dgm:t>
    </dgm:pt>
    <dgm:pt modelId="{007F9B5F-B2E1-DE4B-BC28-509115120627}" type="sibTrans" cxnId="{4ACFDB32-59E9-B64D-B02B-538FAE37F7E4}">
      <dgm:prSet/>
      <dgm:spPr/>
      <dgm:t>
        <a:bodyPr/>
        <a:lstStyle/>
        <a:p>
          <a:endParaRPr lang="en-US"/>
        </a:p>
      </dgm:t>
    </dgm:pt>
    <dgm:pt modelId="{6105B81D-8B99-5343-98B8-1D3DF589563B}">
      <dgm:prSet phldrT="[Text]"/>
      <dgm:spPr/>
      <dgm:t>
        <a:bodyPr/>
        <a:lstStyle/>
        <a:p>
          <a:r>
            <a:rPr lang="en-US" dirty="0" smtClean="0"/>
            <a:t>Thank you very much for the recognition</a:t>
          </a:r>
          <a:endParaRPr lang="en-US" dirty="0"/>
        </a:p>
      </dgm:t>
    </dgm:pt>
    <dgm:pt modelId="{1544C40E-C4EE-0D4C-90B9-1EDAEDA55C7C}" type="parTrans" cxnId="{0BFD7CC6-99B3-9648-B021-4AC78506E631}">
      <dgm:prSet/>
      <dgm:spPr/>
      <dgm:t>
        <a:bodyPr/>
        <a:lstStyle/>
        <a:p>
          <a:endParaRPr lang="en-US"/>
        </a:p>
      </dgm:t>
    </dgm:pt>
    <dgm:pt modelId="{A92ACFF7-1F08-574A-90AE-50BE044A50B3}" type="sibTrans" cxnId="{0BFD7CC6-99B3-9648-B021-4AC78506E631}">
      <dgm:prSet/>
      <dgm:spPr/>
      <dgm:t>
        <a:bodyPr/>
        <a:lstStyle/>
        <a:p>
          <a:endParaRPr lang="en-US"/>
        </a:p>
      </dgm:t>
    </dgm:pt>
    <dgm:pt modelId="{EEEE9F65-D7A8-A941-B1A3-5AAAB6A004F8}">
      <dgm:prSet phldrT="[Text]"/>
      <dgm:spPr/>
      <dgm:t>
        <a:bodyPr/>
        <a:lstStyle/>
        <a:p>
          <a:r>
            <a:rPr lang="en-US" dirty="0" smtClean="0"/>
            <a:t>Thank you ever so much, that has made my week!</a:t>
          </a:r>
          <a:endParaRPr lang="en-US" dirty="0"/>
        </a:p>
      </dgm:t>
    </dgm:pt>
    <dgm:pt modelId="{70288F4E-AFB0-454F-8311-9DAE22C8CBDF}" type="parTrans" cxnId="{EA47BCC7-426B-8E43-B399-7FE640094B06}">
      <dgm:prSet/>
      <dgm:spPr/>
      <dgm:t>
        <a:bodyPr/>
        <a:lstStyle/>
        <a:p>
          <a:endParaRPr lang="en-US"/>
        </a:p>
      </dgm:t>
    </dgm:pt>
    <dgm:pt modelId="{6FBB7C7E-C49C-4B40-AD62-871800DA6F09}" type="sibTrans" cxnId="{EA47BCC7-426B-8E43-B399-7FE640094B06}">
      <dgm:prSet/>
      <dgm:spPr/>
      <dgm:t>
        <a:bodyPr/>
        <a:lstStyle/>
        <a:p>
          <a:endParaRPr lang="en-US"/>
        </a:p>
      </dgm:t>
    </dgm:pt>
    <dgm:pt modelId="{EF97B164-3301-234E-9030-21D6985AAD1F}">
      <dgm:prSet/>
      <dgm:spPr/>
      <dgm:t>
        <a:bodyPr/>
        <a:lstStyle/>
        <a:p>
          <a:r>
            <a:rPr lang="en-US" dirty="0" smtClean="0"/>
            <a:t>Thanks so much, that</a:t>
          </a:r>
          <a:r>
            <a:rPr lang="fr-FR" dirty="0" smtClean="0"/>
            <a:t>’</a:t>
          </a:r>
          <a:r>
            <a:rPr lang="en-US" dirty="0" smtClean="0"/>
            <a:t>s a lovely gesture and much appreciated</a:t>
          </a:r>
          <a:endParaRPr lang="en-US" dirty="0"/>
        </a:p>
      </dgm:t>
    </dgm:pt>
    <dgm:pt modelId="{A37A01F9-8950-FA43-A067-0CF4B7071CD3}" type="parTrans" cxnId="{3A16CB75-D793-5245-8A77-6D341B14DD83}">
      <dgm:prSet/>
      <dgm:spPr/>
      <dgm:t>
        <a:bodyPr/>
        <a:lstStyle/>
        <a:p>
          <a:endParaRPr lang="en-US"/>
        </a:p>
      </dgm:t>
    </dgm:pt>
    <dgm:pt modelId="{16CA2455-B3D3-C843-87C2-2FA9FBBD084C}" type="sibTrans" cxnId="{3A16CB75-D793-5245-8A77-6D341B14DD83}">
      <dgm:prSet/>
      <dgm:spPr/>
      <dgm:t>
        <a:bodyPr/>
        <a:lstStyle/>
        <a:p>
          <a:endParaRPr lang="en-US"/>
        </a:p>
      </dgm:t>
    </dgm:pt>
    <dgm:pt modelId="{1721EA1E-C4F2-9246-93A9-8AB50C25D25C}">
      <dgm:prSet/>
      <dgm:spPr/>
      <dgm:t>
        <a:bodyPr/>
        <a:lstStyle/>
        <a:p>
          <a:r>
            <a:rPr lang="en-US" dirty="0" smtClean="0"/>
            <a:t>That’s the nicest feedback I have ever had in my 14 year medical career</a:t>
          </a:r>
          <a:endParaRPr lang="en-US" dirty="0"/>
        </a:p>
      </dgm:t>
    </dgm:pt>
    <dgm:pt modelId="{076D104E-D67D-CA4A-8048-ED6366B6EC4C}" type="parTrans" cxnId="{5997A5DE-69FD-4847-B229-974694650072}">
      <dgm:prSet/>
      <dgm:spPr/>
      <dgm:t>
        <a:bodyPr/>
        <a:lstStyle/>
        <a:p>
          <a:endParaRPr lang="en-US"/>
        </a:p>
      </dgm:t>
    </dgm:pt>
    <dgm:pt modelId="{B2E75595-1460-F84A-954B-2A1EEEDBD860}" type="sibTrans" cxnId="{5997A5DE-69FD-4847-B229-974694650072}">
      <dgm:prSet/>
      <dgm:spPr/>
      <dgm:t>
        <a:bodyPr/>
        <a:lstStyle/>
        <a:p>
          <a:endParaRPr lang="en-US"/>
        </a:p>
      </dgm:t>
    </dgm:pt>
    <dgm:pt modelId="{D7445301-3DA6-B147-BCB6-FA1696EB3A5D}">
      <dgm:prSet/>
      <dgm:spPr/>
      <dgm:t>
        <a:bodyPr/>
        <a:lstStyle/>
        <a:p>
          <a:r>
            <a:rPr lang="en-US" dirty="0" smtClean="0"/>
            <a:t>This makes me want to do a form for someone else</a:t>
          </a:r>
          <a:endParaRPr lang="en-US" dirty="0"/>
        </a:p>
      </dgm:t>
    </dgm:pt>
    <dgm:pt modelId="{601FDE3A-8D8C-174E-9CAF-C0F4AA192CBF}" type="parTrans" cxnId="{CFE13B64-0793-CB4C-B3C1-B745683EFCBE}">
      <dgm:prSet/>
      <dgm:spPr/>
      <dgm:t>
        <a:bodyPr/>
        <a:lstStyle/>
        <a:p>
          <a:endParaRPr lang="en-US"/>
        </a:p>
      </dgm:t>
    </dgm:pt>
    <dgm:pt modelId="{1F8C83C5-650F-BA4B-ACA3-1CBB37D26AAF}" type="sibTrans" cxnId="{CFE13B64-0793-CB4C-B3C1-B745683EFCBE}">
      <dgm:prSet/>
      <dgm:spPr/>
      <dgm:t>
        <a:bodyPr/>
        <a:lstStyle/>
        <a:p>
          <a:endParaRPr lang="en-US"/>
        </a:p>
      </dgm:t>
    </dgm:pt>
    <dgm:pt modelId="{3FD5C9F6-5863-B64A-BFF6-669B4602CD82}" type="pres">
      <dgm:prSet presAssocID="{1FAB445A-EA8B-7C46-9266-C8EF525651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2706644-0BC9-3F44-9588-BD02DD4EFA1F}" type="pres">
      <dgm:prSet presAssocID="{DF3769A5-8DF7-5B4E-8067-30EBFEC42516}" presName="node" presStyleLbl="node1" presStyleIdx="0" presStyleCnt="6">
        <dgm:presLayoutVars>
          <dgm:bulletEnabled val="1"/>
        </dgm:presLayoutVars>
      </dgm:prSet>
      <dgm:spPr>
        <a:prstGeom prst="wedgeEllipseCallout">
          <a:avLst/>
        </a:prstGeom>
      </dgm:spPr>
      <dgm:t>
        <a:bodyPr/>
        <a:lstStyle/>
        <a:p>
          <a:endParaRPr lang="en-GB"/>
        </a:p>
      </dgm:t>
    </dgm:pt>
    <dgm:pt modelId="{D851466E-B5C8-3C4F-A357-450232903F63}" type="pres">
      <dgm:prSet presAssocID="{007F9B5F-B2E1-DE4B-BC28-509115120627}" presName="sibTrans" presStyleCnt="0"/>
      <dgm:spPr/>
    </dgm:pt>
    <dgm:pt modelId="{4753AF9F-729E-C942-B339-EAA46945BC9D}" type="pres">
      <dgm:prSet presAssocID="{EF97B164-3301-234E-9030-21D6985AAD1F}" presName="node" presStyleLbl="node1" presStyleIdx="1" presStyleCnt="6">
        <dgm:presLayoutVars>
          <dgm:bulletEnabled val="1"/>
        </dgm:presLayoutVars>
      </dgm:prSet>
      <dgm:spPr>
        <a:prstGeom prst="wedgeEllipseCallout">
          <a:avLst/>
        </a:prstGeom>
      </dgm:spPr>
      <dgm:t>
        <a:bodyPr/>
        <a:lstStyle/>
        <a:p>
          <a:endParaRPr lang="en-GB"/>
        </a:p>
      </dgm:t>
    </dgm:pt>
    <dgm:pt modelId="{8E51A195-12F7-9642-ABA5-6AEF0F5B8572}" type="pres">
      <dgm:prSet presAssocID="{16CA2455-B3D3-C843-87C2-2FA9FBBD084C}" presName="sibTrans" presStyleCnt="0"/>
      <dgm:spPr/>
    </dgm:pt>
    <dgm:pt modelId="{6900C126-8672-5347-AFDC-87599476FDF0}" type="pres">
      <dgm:prSet presAssocID="{6105B81D-8B99-5343-98B8-1D3DF589563B}" presName="node" presStyleLbl="node1" presStyleIdx="2" presStyleCnt="6">
        <dgm:presLayoutVars>
          <dgm:bulletEnabled val="1"/>
        </dgm:presLayoutVars>
      </dgm:prSet>
      <dgm:spPr>
        <a:prstGeom prst="wedgeEllipseCallout">
          <a:avLst/>
        </a:prstGeom>
      </dgm:spPr>
      <dgm:t>
        <a:bodyPr/>
        <a:lstStyle/>
        <a:p>
          <a:endParaRPr lang="en-GB"/>
        </a:p>
      </dgm:t>
    </dgm:pt>
    <dgm:pt modelId="{8C2217CA-7BCF-EA43-B47A-76E0D1764C80}" type="pres">
      <dgm:prSet presAssocID="{A92ACFF7-1F08-574A-90AE-50BE044A50B3}" presName="sibTrans" presStyleCnt="0"/>
      <dgm:spPr/>
    </dgm:pt>
    <dgm:pt modelId="{4DF69092-474C-C24C-B428-360268E17988}" type="pres">
      <dgm:prSet presAssocID="{1721EA1E-C4F2-9246-93A9-8AB50C25D25C}" presName="node" presStyleLbl="node1" presStyleIdx="3" presStyleCnt="6">
        <dgm:presLayoutVars>
          <dgm:bulletEnabled val="1"/>
        </dgm:presLayoutVars>
      </dgm:prSet>
      <dgm:spPr>
        <a:prstGeom prst="wedgeEllipseCallout">
          <a:avLst/>
        </a:prstGeom>
      </dgm:spPr>
      <dgm:t>
        <a:bodyPr/>
        <a:lstStyle/>
        <a:p>
          <a:endParaRPr lang="en-GB"/>
        </a:p>
      </dgm:t>
    </dgm:pt>
    <dgm:pt modelId="{E749A85D-48EC-C246-B932-4864643E74D8}" type="pres">
      <dgm:prSet presAssocID="{B2E75595-1460-F84A-954B-2A1EEEDBD860}" presName="sibTrans" presStyleCnt="0"/>
      <dgm:spPr/>
    </dgm:pt>
    <dgm:pt modelId="{6A1A4B67-044E-984B-91ED-5F97D574ABBC}" type="pres">
      <dgm:prSet presAssocID="{EEEE9F65-D7A8-A941-B1A3-5AAAB6A004F8}" presName="node" presStyleLbl="node1" presStyleIdx="4" presStyleCnt="6">
        <dgm:presLayoutVars>
          <dgm:bulletEnabled val="1"/>
        </dgm:presLayoutVars>
      </dgm:prSet>
      <dgm:spPr>
        <a:prstGeom prst="wedgeEllipseCallout">
          <a:avLst/>
        </a:prstGeom>
      </dgm:spPr>
      <dgm:t>
        <a:bodyPr/>
        <a:lstStyle/>
        <a:p>
          <a:endParaRPr lang="en-GB"/>
        </a:p>
      </dgm:t>
    </dgm:pt>
    <dgm:pt modelId="{216CDC06-11D7-DA43-B09B-94B71DBDA104}" type="pres">
      <dgm:prSet presAssocID="{6FBB7C7E-C49C-4B40-AD62-871800DA6F09}" presName="sibTrans" presStyleCnt="0"/>
      <dgm:spPr/>
    </dgm:pt>
    <dgm:pt modelId="{E9A04DC6-C14A-8845-BD70-9A12AE5509DF}" type="pres">
      <dgm:prSet presAssocID="{D7445301-3DA6-B147-BCB6-FA1696EB3A5D}" presName="node" presStyleLbl="node1" presStyleIdx="5" presStyleCnt="6">
        <dgm:presLayoutVars>
          <dgm:bulletEnabled val="1"/>
        </dgm:presLayoutVars>
      </dgm:prSet>
      <dgm:spPr>
        <a:prstGeom prst="wedgeEllipseCallout">
          <a:avLst/>
        </a:prstGeom>
      </dgm:spPr>
      <dgm:t>
        <a:bodyPr/>
        <a:lstStyle/>
        <a:p>
          <a:endParaRPr lang="en-GB"/>
        </a:p>
      </dgm:t>
    </dgm:pt>
  </dgm:ptLst>
  <dgm:cxnLst>
    <dgm:cxn modelId="{D1E47B7E-315C-D646-8D41-EAB3EBF8AD7F}" type="presOf" srcId="{DF3769A5-8DF7-5B4E-8067-30EBFEC42516}" destId="{B2706644-0BC9-3F44-9588-BD02DD4EFA1F}" srcOrd="0" destOrd="0" presId="urn:microsoft.com/office/officeart/2005/8/layout/default#1"/>
    <dgm:cxn modelId="{CFE13B64-0793-CB4C-B3C1-B745683EFCBE}" srcId="{1FAB445A-EA8B-7C46-9266-C8EF525651D0}" destId="{D7445301-3DA6-B147-BCB6-FA1696EB3A5D}" srcOrd="5" destOrd="0" parTransId="{601FDE3A-8D8C-174E-9CAF-C0F4AA192CBF}" sibTransId="{1F8C83C5-650F-BA4B-ACA3-1CBB37D26AAF}"/>
    <dgm:cxn modelId="{B7821DF7-3BA4-D04C-A976-569C62EF1AE8}" type="presOf" srcId="{D7445301-3DA6-B147-BCB6-FA1696EB3A5D}" destId="{E9A04DC6-C14A-8845-BD70-9A12AE5509DF}" srcOrd="0" destOrd="0" presId="urn:microsoft.com/office/officeart/2005/8/layout/default#1"/>
    <dgm:cxn modelId="{3A16CB75-D793-5245-8A77-6D341B14DD83}" srcId="{1FAB445A-EA8B-7C46-9266-C8EF525651D0}" destId="{EF97B164-3301-234E-9030-21D6985AAD1F}" srcOrd="1" destOrd="0" parTransId="{A37A01F9-8950-FA43-A067-0CF4B7071CD3}" sibTransId="{16CA2455-B3D3-C843-87C2-2FA9FBBD084C}"/>
    <dgm:cxn modelId="{C483AFD3-0758-0344-9E2A-A24FE97AEC3F}" type="presOf" srcId="{EF97B164-3301-234E-9030-21D6985AAD1F}" destId="{4753AF9F-729E-C942-B339-EAA46945BC9D}" srcOrd="0" destOrd="0" presId="urn:microsoft.com/office/officeart/2005/8/layout/default#1"/>
    <dgm:cxn modelId="{A06CE9CE-5DC3-A942-9C35-D468A94C847A}" type="presOf" srcId="{1FAB445A-EA8B-7C46-9266-C8EF525651D0}" destId="{3FD5C9F6-5863-B64A-BFF6-669B4602CD82}" srcOrd="0" destOrd="0" presId="urn:microsoft.com/office/officeart/2005/8/layout/default#1"/>
    <dgm:cxn modelId="{4937FBC4-050E-E546-A546-86B26A60D95D}" type="presOf" srcId="{EEEE9F65-D7A8-A941-B1A3-5AAAB6A004F8}" destId="{6A1A4B67-044E-984B-91ED-5F97D574ABBC}" srcOrd="0" destOrd="0" presId="urn:microsoft.com/office/officeart/2005/8/layout/default#1"/>
    <dgm:cxn modelId="{4ACFDB32-59E9-B64D-B02B-538FAE37F7E4}" srcId="{1FAB445A-EA8B-7C46-9266-C8EF525651D0}" destId="{DF3769A5-8DF7-5B4E-8067-30EBFEC42516}" srcOrd="0" destOrd="0" parTransId="{CDFC350E-8B93-934B-A5A0-D911B3A48263}" sibTransId="{007F9B5F-B2E1-DE4B-BC28-509115120627}"/>
    <dgm:cxn modelId="{EA47BCC7-426B-8E43-B399-7FE640094B06}" srcId="{1FAB445A-EA8B-7C46-9266-C8EF525651D0}" destId="{EEEE9F65-D7A8-A941-B1A3-5AAAB6A004F8}" srcOrd="4" destOrd="0" parTransId="{70288F4E-AFB0-454F-8311-9DAE22C8CBDF}" sibTransId="{6FBB7C7E-C49C-4B40-AD62-871800DA6F09}"/>
    <dgm:cxn modelId="{5B42DFB7-3AFD-1448-8997-CF1FC4B9FC95}" type="presOf" srcId="{1721EA1E-C4F2-9246-93A9-8AB50C25D25C}" destId="{4DF69092-474C-C24C-B428-360268E17988}" srcOrd="0" destOrd="0" presId="urn:microsoft.com/office/officeart/2005/8/layout/default#1"/>
    <dgm:cxn modelId="{0BFD7CC6-99B3-9648-B021-4AC78506E631}" srcId="{1FAB445A-EA8B-7C46-9266-C8EF525651D0}" destId="{6105B81D-8B99-5343-98B8-1D3DF589563B}" srcOrd="2" destOrd="0" parTransId="{1544C40E-C4EE-0D4C-90B9-1EDAEDA55C7C}" sibTransId="{A92ACFF7-1F08-574A-90AE-50BE044A50B3}"/>
    <dgm:cxn modelId="{5997A5DE-69FD-4847-B229-974694650072}" srcId="{1FAB445A-EA8B-7C46-9266-C8EF525651D0}" destId="{1721EA1E-C4F2-9246-93A9-8AB50C25D25C}" srcOrd="3" destOrd="0" parTransId="{076D104E-D67D-CA4A-8048-ED6366B6EC4C}" sibTransId="{B2E75595-1460-F84A-954B-2A1EEEDBD860}"/>
    <dgm:cxn modelId="{18C3F74B-9EDF-194E-A480-AC2F4316E9FF}" type="presOf" srcId="{6105B81D-8B99-5343-98B8-1D3DF589563B}" destId="{6900C126-8672-5347-AFDC-87599476FDF0}" srcOrd="0" destOrd="0" presId="urn:microsoft.com/office/officeart/2005/8/layout/default#1"/>
    <dgm:cxn modelId="{7FEA922B-91B0-D040-9B6C-633464CBD372}" type="presParOf" srcId="{3FD5C9F6-5863-B64A-BFF6-669B4602CD82}" destId="{B2706644-0BC9-3F44-9588-BD02DD4EFA1F}" srcOrd="0" destOrd="0" presId="urn:microsoft.com/office/officeart/2005/8/layout/default#1"/>
    <dgm:cxn modelId="{63F71DA3-21AD-F24B-92BA-C22EE96AE0C9}" type="presParOf" srcId="{3FD5C9F6-5863-B64A-BFF6-669B4602CD82}" destId="{D851466E-B5C8-3C4F-A357-450232903F63}" srcOrd="1" destOrd="0" presId="urn:microsoft.com/office/officeart/2005/8/layout/default#1"/>
    <dgm:cxn modelId="{A5641E00-2A36-7B4B-819C-7EFE1316AB2B}" type="presParOf" srcId="{3FD5C9F6-5863-B64A-BFF6-669B4602CD82}" destId="{4753AF9F-729E-C942-B339-EAA46945BC9D}" srcOrd="2" destOrd="0" presId="urn:microsoft.com/office/officeart/2005/8/layout/default#1"/>
    <dgm:cxn modelId="{D0126C2B-76F4-3C49-9F14-65CFA200C8EF}" type="presParOf" srcId="{3FD5C9F6-5863-B64A-BFF6-669B4602CD82}" destId="{8E51A195-12F7-9642-ABA5-6AEF0F5B8572}" srcOrd="3" destOrd="0" presId="urn:microsoft.com/office/officeart/2005/8/layout/default#1"/>
    <dgm:cxn modelId="{99533BDB-BF81-2344-888E-073F4972384E}" type="presParOf" srcId="{3FD5C9F6-5863-B64A-BFF6-669B4602CD82}" destId="{6900C126-8672-5347-AFDC-87599476FDF0}" srcOrd="4" destOrd="0" presId="urn:microsoft.com/office/officeart/2005/8/layout/default#1"/>
    <dgm:cxn modelId="{60BE35C7-2DC7-B641-987A-BCE5FE300341}" type="presParOf" srcId="{3FD5C9F6-5863-B64A-BFF6-669B4602CD82}" destId="{8C2217CA-7BCF-EA43-B47A-76E0D1764C80}" srcOrd="5" destOrd="0" presId="urn:microsoft.com/office/officeart/2005/8/layout/default#1"/>
    <dgm:cxn modelId="{B3856EE9-3F07-5547-9C1D-C18E6EEDEB93}" type="presParOf" srcId="{3FD5C9F6-5863-B64A-BFF6-669B4602CD82}" destId="{4DF69092-474C-C24C-B428-360268E17988}" srcOrd="6" destOrd="0" presId="urn:microsoft.com/office/officeart/2005/8/layout/default#1"/>
    <dgm:cxn modelId="{1392C26F-C46C-4040-8E34-A60E0940DADC}" type="presParOf" srcId="{3FD5C9F6-5863-B64A-BFF6-669B4602CD82}" destId="{E749A85D-48EC-C246-B932-4864643E74D8}" srcOrd="7" destOrd="0" presId="urn:microsoft.com/office/officeart/2005/8/layout/default#1"/>
    <dgm:cxn modelId="{9EE524D0-CA4D-3344-A688-F56A19AC0D20}" type="presParOf" srcId="{3FD5C9F6-5863-B64A-BFF6-669B4602CD82}" destId="{6A1A4B67-044E-984B-91ED-5F97D574ABBC}" srcOrd="8" destOrd="0" presId="urn:microsoft.com/office/officeart/2005/8/layout/default#1"/>
    <dgm:cxn modelId="{C6A34D5C-0079-0841-B6E8-7B8E399DDD86}" type="presParOf" srcId="{3FD5C9F6-5863-B64A-BFF6-669B4602CD82}" destId="{216CDC06-11D7-DA43-B09B-94B71DBDA104}" srcOrd="9" destOrd="0" presId="urn:microsoft.com/office/officeart/2005/8/layout/default#1"/>
    <dgm:cxn modelId="{12BD423A-97B7-004D-A4A4-38725C187C5B}" type="presParOf" srcId="{3FD5C9F6-5863-B64A-BFF6-669B4602CD82}" destId="{E9A04DC6-C14A-8845-BD70-9A12AE5509DF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706644-0BC9-3F44-9588-BD02DD4EFA1F}">
      <dsp:nvSpPr>
        <dsp:cNvPr id="0" name=""/>
        <dsp:cNvSpPr/>
      </dsp:nvSpPr>
      <dsp:spPr>
        <a:xfrm>
          <a:off x="1066720" y="2751"/>
          <a:ext cx="2409516" cy="1445710"/>
        </a:xfrm>
        <a:prstGeom prst="wedgeEllipse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Extremely humbled and grateful to your department for this unexpected and greatly appreciated surprise.</a:t>
          </a:r>
          <a:endParaRPr lang="en-US" sz="1300" kern="1200" dirty="0"/>
        </a:p>
      </dsp:txBody>
      <dsp:txXfrm>
        <a:off x="1066720" y="2751"/>
        <a:ext cx="2409516" cy="1445710"/>
      </dsp:txXfrm>
    </dsp:sp>
    <dsp:sp modelId="{4753AF9F-729E-C942-B339-EAA46945BC9D}">
      <dsp:nvSpPr>
        <dsp:cNvPr id="0" name=""/>
        <dsp:cNvSpPr/>
      </dsp:nvSpPr>
      <dsp:spPr>
        <a:xfrm>
          <a:off x="3717188" y="2751"/>
          <a:ext cx="2409516" cy="1445710"/>
        </a:xfrm>
        <a:prstGeom prst="wedgeEllipse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Thanks so much, that</a:t>
          </a:r>
          <a:r>
            <a:rPr lang="fr-FR" sz="1300" kern="1200" dirty="0" smtClean="0"/>
            <a:t>’</a:t>
          </a:r>
          <a:r>
            <a:rPr lang="en-US" sz="1300" kern="1200" dirty="0" smtClean="0"/>
            <a:t>s a lovely gesture and much appreciated</a:t>
          </a:r>
          <a:endParaRPr lang="en-US" sz="1300" kern="1200" dirty="0"/>
        </a:p>
      </dsp:txBody>
      <dsp:txXfrm>
        <a:off x="3717188" y="2751"/>
        <a:ext cx="2409516" cy="1445710"/>
      </dsp:txXfrm>
    </dsp:sp>
    <dsp:sp modelId="{6900C126-8672-5347-AFDC-87599476FDF0}">
      <dsp:nvSpPr>
        <dsp:cNvPr id="0" name=""/>
        <dsp:cNvSpPr/>
      </dsp:nvSpPr>
      <dsp:spPr>
        <a:xfrm>
          <a:off x="1066720" y="1689412"/>
          <a:ext cx="2409516" cy="1445710"/>
        </a:xfrm>
        <a:prstGeom prst="wedgeEllipse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Thank you very much for the recognition</a:t>
          </a:r>
          <a:endParaRPr lang="en-US" sz="1300" kern="1200" dirty="0"/>
        </a:p>
      </dsp:txBody>
      <dsp:txXfrm>
        <a:off x="1066720" y="1689412"/>
        <a:ext cx="2409516" cy="1445710"/>
      </dsp:txXfrm>
    </dsp:sp>
    <dsp:sp modelId="{4DF69092-474C-C24C-B428-360268E17988}">
      <dsp:nvSpPr>
        <dsp:cNvPr id="0" name=""/>
        <dsp:cNvSpPr/>
      </dsp:nvSpPr>
      <dsp:spPr>
        <a:xfrm>
          <a:off x="3717188" y="1689412"/>
          <a:ext cx="2409516" cy="1445710"/>
        </a:xfrm>
        <a:prstGeom prst="wedgeEllipse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That’s the nicest feedback I have ever had in my 14 year medical career</a:t>
          </a:r>
          <a:endParaRPr lang="en-US" sz="1300" kern="1200" dirty="0"/>
        </a:p>
      </dsp:txBody>
      <dsp:txXfrm>
        <a:off x="3717188" y="1689412"/>
        <a:ext cx="2409516" cy="1445710"/>
      </dsp:txXfrm>
    </dsp:sp>
    <dsp:sp modelId="{6A1A4B67-044E-984B-91ED-5F97D574ABBC}">
      <dsp:nvSpPr>
        <dsp:cNvPr id="0" name=""/>
        <dsp:cNvSpPr/>
      </dsp:nvSpPr>
      <dsp:spPr>
        <a:xfrm>
          <a:off x="1066720" y="3376074"/>
          <a:ext cx="2409516" cy="1445710"/>
        </a:xfrm>
        <a:prstGeom prst="wedgeEllipse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Thank you ever so much, that has made my week!</a:t>
          </a:r>
          <a:endParaRPr lang="en-US" sz="1300" kern="1200" dirty="0"/>
        </a:p>
      </dsp:txBody>
      <dsp:txXfrm>
        <a:off x="1066720" y="3376074"/>
        <a:ext cx="2409516" cy="1445710"/>
      </dsp:txXfrm>
    </dsp:sp>
    <dsp:sp modelId="{E9A04DC6-C14A-8845-BD70-9A12AE5509DF}">
      <dsp:nvSpPr>
        <dsp:cNvPr id="0" name=""/>
        <dsp:cNvSpPr/>
      </dsp:nvSpPr>
      <dsp:spPr>
        <a:xfrm>
          <a:off x="3717188" y="3376074"/>
          <a:ext cx="2409516" cy="1445710"/>
        </a:xfrm>
        <a:prstGeom prst="wedgeEllipse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This makes me want to do a form for someone else</a:t>
          </a:r>
          <a:endParaRPr lang="en-US" sz="1300" kern="1200" dirty="0"/>
        </a:p>
      </dsp:txBody>
      <dsp:txXfrm>
        <a:off x="3717188" y="3376074"/>
        <a:ext cx="2409516" cy="1445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80291-EF45-473D-83A1-6C11A5CB5294}" type="datetimeFigureOut">
              <a:rPr lang="en-GB" smtClean="0"/>
              <a:pPr/>
              <a:t>12/11/2018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7B086-EC48-4637-8124-C21C4F9A0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3486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95E3-6000-4EEE-A73A-89BAFB257E57}" type="datetimeFigureOut">
              <a:rPr lang="en-GB" smtClean="0"/>
              <a:pPr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C959-1287-4C62-9CAE-6D002DE23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95E3-6000-4EEE-A73A-89BAFB257E57}" type="datetimeFigureOut">
              <a:rPr lang="en-GB" smtClean="0"/>
              <a:pPr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C959-1287-4C62-9CAE-6D002DE23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95E3-6000-4EEE-A73A-89BAFB257E57}" type="datetimeFigureOut">
              <a:rPr lang="en-GB" smtClean="0"/>
              <a:pPr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C959-1287-4C62-9CAE-6D002DE23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95E3-6000-4EEE-A73A-89BAFB257E57}" type="datetimeFigureOut">
              <a:rPr lang="en-GB" smtClean="0"/>
              <a:pPr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C959-1287-4C62-9CAE-6D002DE23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95E3-6000-4EEE-A73A-89BAFB257E57}" type="datetimeFigureOut">
              <a:rPr lang="en-GB" smtClean="0"/>
              <a:pPr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C959-1287-4C62-9CAE-6D002DE23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95E3-6000-4EEE-A73A-89BAFB257E57}" type="datetimeFigureOut">
              <a:rPr lang="en-GB" smtClean="0"/>
              <a:pPr/>
              <a:t>12/11/2018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C959-1287-4C62-9CAE-6D002DE23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95E3-6000-4EEE-A73A-89BAFB257E57}" type="datetimeFigureOut">
              <a:rPr lang="en-GB" smtClean="0"/>
              <a:pPr/>
              <a:t>12/11/2018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C959-1287-4C62-9CAE-6D002DE23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95E3-6000-4EEE-A73A-89BAFB257E57}" type="datetimeFigureOut">
              <a:rPr lang="en-GB" smtClean="0"/>
              <a:pPr/>
              <a:t>12/11/2018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C959-1287-4C62-9CAE-6D002DE23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95E3-6000-4EEE-A73A-89BAFB257E57}" type="datetimeFigureOut">
              <a:rPr lang="en-GB" smtClean="0"/>
              <a:pPr/>
              <a:t>12/11/2018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C959-1287-4C62-9CAE-6D002DE23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95E3-6000-4EEE-A73A-89BAFB257E57}" type="datetimeFigureOut">
              <a:rPr lang="en-GB" smtClean="0"/>
              <a:pPr/>
              <a:t>12/11/2018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C959-1287-4C62-9CAE-6D002DE23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95E3-6000-4EEE-A73A-89BAFB257E57}" type="datetimeFigureOut">
              <a:rPr lang="en-GB" smtClean="0"/>
              <a:pPr/>
              <a:t>12/11/2018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C959-1287-4C62-9CAE-6D002DE23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A95E3-6000-4EEE-A73A-89BAFB257E57}" type="datetimeFigureOut">
              <a:rPr lang="en-GB" smtClean="0"/>
              <a:pPr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0C959-1287-4C62-9CAE-6D002DE23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1991072"/>
          </a:xfrm>
        </p:spPr>
        <p:txBody>
          <a:bodyPr>
            <a:normAutofit/>
          </a:bodyPr>
          <a:lstStyle/>
          <a:p>
            <a:r>
              <a:rPr lang="en-GB" b="1" dirty="0" smtClean="0"/>
              <a:t>Saying ‘Well done’ &amp; ‘Thank you’</a:t>
            </a:r>
          </a:p>
          <a:p>
            <a:r>
              <a:rPr lang="en-GB" dirty="0"/>
              <a:t>i</a:t>
            </a:r>
            <a:r>
              <a:rPr lang="en-GB" dirty="0" smtClean="0"/>
              <a:t>n The Emergency Department  </a:t>
            </a:r>
          </a:p>
        </p:txBody>
      </p:sp>
      <p:pic>
        <p:nvPicPr>
          <p:cNvPr id="1026" name="Picture 2" descr="C:\Users\axwhite\Desktop\lf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365104"/>
            <a:ext cx="8064896" cy="2255437"/>
          </a:xfrm>
          <a:prstGeom prst="rect">
            <a:avLst/>
          </a:prstGeom>
          <a:noFill/>
        </p:spPr>
      </p:pic>
      <p:pic>
        <p:nvPicPr>
          <p:cNvPr id="4" name="Picture 3" descr="Unknown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851920" cy="1176448"/>
          </a:xfrm>
          <a:prstGeom prst="rect">
            <a:avLst/>
          </a:prstGeom>
        </p:spPr>
      </p:pic>
      <p:pic>
        <p:nvPicPr>
          <p:cNvPr id="5" name="Picture 4" descr="Unknown-1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32"/>
            <a:ext cx="2857500" cy="2420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12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/>
          <a:lstStyle/>
          <a:p>
            <a:r>
              <a:rPr lang="en-US" dirty="0" smtClean="0"/>
              <a:t>The Power of Positivity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wanted to improve our staff sense of value and appreciation for their work.</a:t>
            </a:r>
          </a:p>
          <a:p>
            <a:endParaRPr lang="en-US" dirty="0"/>
          </a:p>
          <a:p>
            <a:r>
              <a:rPr lang="en-US" dirty="0" smtClean="0"/>
              <a:t>We have created a simple form for any member of staff to complete when they see ‘Excellence’!</a:t>
            </a:r>
          </a:p>
          <a:p>
            <a:endParaRPr lang="en-US" dirty="0"/>
          </a:p>
          <a:p>
            <a:r>
              <a:rPr lang="en-US" dirty="0" smtClean="0"/>
              <a:t>What is Excellence? – well that is up to the individual: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Great care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Brilliant Teamwork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Going the ‘extra mile’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What happens?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We thank the nominator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We inform and thank those nominated for doing an awesome job 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We tell their supervisor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We share the learning anonymously</a:t>
            </a:r>
            <a:endParaRPr lang="en-US" dirty="0"/>
          </a:p>
        </p:txBody>
      </p:sp>
      <p:pic>
        <p:nvPicPr>
          <p:cNvPr id="9" name="Content Placeholder 8" descr="IMG_413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61" b="7061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1190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63688" y="4221088"/>
            <a:ext cx="5486400" cy="504056"/>
          </a:xfrm>
        </p:spPr>
        <p:txBody>
          <a:bodyPr/>
          <a:lstStyle/>
          <a:p>
            <a:pPr algn="ctr"/>
            <a:r>
              <a:rPr lang="en-US" dirty="0" smtClean="0"/>
              <a:t>The team have fully supported the project</a:t>
            </a:r>
            <a:endParaRPr lang="en-US" dirty="0"/>
          </a:p>
        </p:txBody>
      </p:sp>
      <p:pic>
        <p:nvPicPr>
          <p:cNvPr id="8" name="Picture Placeholder 7" descr="IMG_4687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79512" y="332656"/>
            <a:ext cx="4248472" cy="3072951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19672" y="4725144"/>
            <a:ext cx="6048672" cy="1152128"/>
          </a:xfrm>
        </p:spPr>
        <p:txBody>
          <a:bodyPr>
            <a:normAutofit/>
          </a:bodyPr>
          <a:lstStyle/>
          <a:p>
            <a:r>
              <a:rPr lang="en-US" dirty="0" smtClean="0"/>
              <a:t>97 forms have been completed over a 9 month period, resulting in 150 thank you letters being sent out. Letters have been sent to ED doctors, nurses, HCA and out to Housekeeping, Cardiology, </a:t>
            </a:r>
            <a:r>
              <a:rPr lang="en-US" dirty="0" err="1"/>
              <a:t>A</a:t>
            </a:r>
            <a:r>
              <a:rPr lang="en-US" dirty="0" err="1" smtClean="0"/>
              <a:t>naesthetics</a:t>
            </a:r>
            <a:r>
              <a:rPr lang="en-US" dirty="0" smtClean="0"/>
              <a:t>, BTS, SAS, Site management, Interpretation services, Plastics, Pharmacy, </a:t>
            </a:r>
            <a:r>
              <a:rPr lang="en-US" dirty="0" err="1" smtClean="0"/>
              <a:t>Orthopaedics</a:t>
            </a:r>
            <a:r>
              <a:rPr lang="en-US" dirty="0" smtClean="0"/>
              <a:t>, ENT and </a:t>
            </a:r>
            <a:r>
              <a:rPr lang="en-US" dirty="0" err="1" smtClean="0"/>
              <a:t>Paediatrics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C:\Users\jdmcleod\AppData\Local\Microsoft\Windows\Temporary Internet Files\Content.Outlook\4IQOGFYN\IMG_4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130522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31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feedback?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2280669135"/>
              </p:ext>
            </p:extLst>
          </p:nvPr>
        </p:nvGraphicFramePr>
        <p:xfrm>
          <a:off x="1115616" y="1340768"/>
          <a:ext cx="719342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500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pic>
        <p:nvPicPr>
          <p:cNvPr id="5" name="Content Placeholder 4" descr="Unknown-2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89" b="13289"/>
          <a:stretch>
            <a:fillRect/>
          </a:stretch>
        </p:blipFill>
        <p:spPr>
          <a:xfrm>
            <a:off x="457200" y="1600201"/>
            <a:ext cx="2458616" cy="1352144"/>
          </a:xfrm>
        </p:spPr>
      </p:pic>
      <p:pic>
        <p:nvPicPr>
          <p:cNvPr id="6" name="Picture 5" descr="Unknown-3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84984"/>
            <a:ext cx="3390900" cy="2400300"/>
          </a:xfrm>
          <a:prstGeom prst="rect">
            <a:avLst/>
          </a:prstGeom>
        </p:spPr>
      </p:pic>
      <p:pic>
        <p:nvPicPr>
          <p:cNvPr id="7" name="Picture 6" descr="Unknown-4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3289300" cy="246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6" y="177281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new way to tie a Thomas splint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36450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changes to vaccination services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3573016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about the major </a:t>
            </a:r>
            <a:r>
              <a:rPr lang="en-US" dirty="0" err="1" smtClean="0"/>
              <a:t>haemorrhage</a:t>
            </a:r>
            <a:r>
              <a:rPr lang="en-US" dirty="0" smtClean="0"/>
              <a:t> protocol</a:t>
            </a:r>
            <a:endParaRPr lang="en-US" dirty="0"/>
          </a:p>
        </p:txBody>
      </p:sp>
      <p:pic>
        <p:nvPicPr>
          <p:cNvPr id="11" name="Picture 10" descr="Unknown-5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97152"/>
            <a:ext cx="3377952" cy="15841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23728" y="60932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Better communication techniques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01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will continue to provide positive feedback, share and celebrate excellence</a:t>
            </a:r>
          </a:p>
          <a:p>
            <a:r>
              <a:rPr lang="en-US" dirty="0" smtClean="0"/>
              <a:t>Use this as a tool to drive cultural change, so that we can work together better and provide safer patient care</a:t>
            </a:r>
          </a:p>
          <a:p>
            <a:r>
              <a:rPr lang="en-US" dirty="0" smtClean="0"/>
              <a:t>Spread the word and support those who wish to start a similar project in their department.</a:t>
            </a:r>
          </a:p>
          <a:p>
            <a:endParaRPr lang="en-US" dirty="0" smtClean="0"/>
          </a:p>
          <a:p>
            <a:pPr marL="0" lvl="0" indent="0" algn="ctr">
              <a:spcBef>
                <a:spcPts val="0"/>
              </a:spcBef>
              <a:buClr>
                <a:schemeClr val="lt2"/>
              </a:buClr>
              <a:buSzPct val="25000"/>
              <a:buNone/>
            </a:pPr>
            <a:r>
              <a:rPr lang="en-GB" i="1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“... The two most powerful words in the English language are ‘well done’</a:t>
            </a:r>
            <a:r>
              <a:rPr lang="en-GB" i="1" dirty="0" smtClean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”</a:t>
            </a:r>
            <a:endParaRPr lang="en-GB" i="1" dirty="0">
              <a:solidFill>
                <a:schemeClr val="accent1"/>
              </a:solidFill>
              <a:ea typeface="Calibri"/>
              <a:cs typeface="Calibri"/>
              <a:sym typeface="Calibri"/>
            </a:endParaRPr>
          </a:p>
          <a:p>
            <a:pPr marL="0" lvl="0" indent="0" algn="ctr">
              <a:spcBef>
                <a:spcPts val="640"/>
              </a:spcBef>
              <a:buClr>
                <a:schemeClr val="lt2"/>
              </a:buClr>
              <a:buSzPct val="25000"/>
              <a:buNone/>
            </a:pPr>
            <a:r>
              <a:rPr lang="en-GB" sz="2600" i="1" dirty="0">
                <a:ea typeface="Calibri"/>
                <a:cs typeface="Calibri"/>
                <a:sym typeface="Calibri"/>
              </a:rPr>
              <a:t>Sir Alex Ferguson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96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656183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en-GB" sz="7600" dirty="0" smtClean="0"/>
              <a:t>The ED Team</a:t>
            </a:r>
          </a:p>
          <a:p>
            <a:pPr algn="ctr">
              <a:buNone/>
            </a:pPr>
            <a:r>
              <a:rPr lang="en-GB" sz="4500" dirty="0" smtClean="0"/>
              <a:t>Dr Alison White, Dr Liz Skelly, </a:t>
            </a:r>
            <a:r>
              <a:rPr lang="en-GB" sz="4500" dirty="0"/>
              <a:t>Susan Henderson (Clinical Audit Facilitator), </a:t>
            </a:r>
            <a:endParaRPr lang="en-GB" sz="4500" dirty="0" smtClean="0"/>
          </a:p>
          <a:p>
            <a:pPr algn="ctr">
              <a:buNone/>
            </a:pPr>
            <a:r>
              <a:rPr lang="en-GB" sz="4500" dirty="0" smtClean="0"/>
              <a:t>Lisa </a:t>
            </a:r>
            <a:r>
              <a:rPr lang="en-GB" sz="4500" dirty="0"/>
              <a:t>Maloney (Secretary), </a:t>
            </a:r>
            <a:r>
              <a:rPr lang="en-GB" sz="4500" dirty="0" err="1"/>
              <a:t>Mhairi</a:t>
            </a:r>
            <a:r>
              <a:rPr lang="en-GB" sz="4500" dirty="0"/>
              <a:t> McLeay (Secretary), </a:t>
            </a:r>
            <a:endParaRPr lang="en-GB" sz="4500" dirty="0" smtClean="0"/>
          </a:p>
          <a:p>
            <a:pPr algn="ctr">
              <a:buNone/>
            </a:pPr>
            <a:r>
              <a:rPr lang="en-GB" sz="4500" dirty="0" smtClean="0"/>
              <a:t>Stuart </a:t>
            </a:r>
            <a:r>
              <a:rPr lang="en-GB" sz="4500" dirty="0" err="1"/>
              <a:t>McAllan</a:t>
            </a:r>
            <a:r>
              <a:rPr lang="en-GB" sz="4500" dirty="0"/>
              <a:t> </a:t>
            </a:r>
            <a:r>
              <a:rPr lang="en-GB" sz="4500" dirty="0" smtClean="0"/>
              <a:t>(</a:t>
            </a:r>
            <a:r>
              <a:rPr lang="en-GB" sz="4500" dirty="0"/>
              <a:t>Improvement Advisor)</a:t>
            </a:r>
            <a:r>
              <a:rPr lang="en-GB" sz="4500" dirty="0" smtClean="0"/>
              <a:t>, Louise Whyte (CN), </a:t>
            </a:r>
          </a:p>
          <a:p>
            <a:pPr algn="ctr">
              <a:buNone/>
            </a:pPr>
            <a:r>
              <a:rPr lang="en-GB" sz="4500" dirty="0" smtClean="0"/>
              <a:t>Gill </a:t>
            </a:r>
            <a:r>
              <a:rPr lang="en-GB" sz="4500" dirty="0"/>
              <a:t>Morgan (SN), Jenny </a:t>
            </a:r>
            <a:r>
              <a:rPr lang="en-GB" sz="4500" dirty="0" err="1"/>
              <a:t>Burdge</a:t>
            </a:r>
            <a:r>
              <a:rPr lang="en-GB" sz="4500" dirty="0"/>
              <a:t> (CN), June Gilfillan (CN).</a:t>
            </a:r>
          </a:p>
          <a:p>
            <a:pPr algn="ctr">
              <a:buNone/>
            </a:pPr>
            <a:endParaRPr lang="en-GB" sz="4000" dirty="0"/>
          </a:p>
        </p:txBody>
      </p:sp>
      <p:pic>
        <p:nvPicPr>
          <p:cNvPr id="28674" name="Picture 2" descr="C:\Users\axwhite\Desktop\lf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3082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14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399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The Power of Positivity</vt:lpstr>
      <vt:lpstr>The team have fully supported the project</vt:lpstr>
      <vt:lpstr>And the feedback?</vt:lpstr>
      <vt:lpstr>What have we learned?</vt:lpstr>
      <vt:lpstr>What’s next?</vt:lpstr>
      <vt:lpstr>Slide 7</vt:lpstr>
    </vt:vector>
  </TitlesOfParts>
  <Company>NHS Tayside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axwhite</dc:creator>
  <cp:lastModifiedBy>jdmcleod</cp:lastModifiedBy>
  <cp:revision>63</cp:revision>
  <cp:lastPrinted>2017-12-06T17:22:38Z</cp:lastPrinted>
  <dcterms:created xsi:type="dcterms:W3CDTF">2017-10-31T12:03:38Z</dcterms:created>
  <dcterms:modified xsi:type="dcterms:W3CDTF">2018-11-12T13:00:53Z</dcterms:modified>
</cp:coreProperties>
</file>