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3142445"/>
            <a:ext cx="8915399" cy="1634936"/>
          </a:xfrm>
        </p:spPr>
        <p:txBody>
          <a:bodyPr>
            <a:normAutofit/>
          </a:bodyPr>
          <a:lstStyle/>
          <a:p>
            <a:pPr algn="ctr"/>
            <a:r>
              <a:rPr lang="en-GB" sz="4800" dirty="0" err="1" smtClean="0"/>
              <a:t>iMatter</a:t>
            </a:r>
            <a:r>
              <a:rPr lang="en-GB" sz="4800" dirty="0" smtClean="0"/>
              <a:t> to Home Care</a:t>
            </a:r>
            <a:br>
              <a:rPr lang="en-GB" sz="4800" dirty="0" smtClean="0"/>
            </a:br>
            <a:r>
              <a:rPr lang="en-GB" sz="4800" dirty="0" smtClean="0"/>
              <a:t>The Journey</a:t>
            </a:r>
            <a:endParaRPr lang="en-GB" sz="4800" dirty="0"/>
          </a:p>
        </p:txBody>
      </p:sp>
      <p:sp>
        <p:nvSpPr>
          <p:cNvPr id="3" name="Subtitle 2"/>
          <p:cNvSpPr>
            <a:spLocks noGrp="1"/>
          </p:cNvSpPr>
          <p:nvPr>
            <p:ph type="subTitle" idx="1"/>
          </p:nvPr>
        </p:nvSpPr>
        <p:spPr/>
        <p:txBody>
          <a:bodyPr>
            <a:normAutofit/>
          </a:bodyPr>
          <a:lstStyle/>
          <a:p>
            <a:pPr algn="ctr"/>
            <a:r>
              <a:rPr lang="en-GB" sz="3200" dirty="0" smtClean="0"/>
              <a:t>East Dunbartonshire Health and Social Care Partnership</a:t>
            </a:r>
            <a:endParaRPr lang="en-GB"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513" y="0"/>
            <a:ext cx="4378817" cy="3284113"/>
          </a:xfrm>
          <a:prstGeom prst="rect">
            <a:avLst/>
          </a:prstGeom>
        </p:spPr>
      </p:pic>
    </p:spTree>
    <p:extLst>
      <p:ext uri="{BB962C8B-B14F-4D97-AF65-F5344CB8AC3E}">
        <p14:creationId xmlns:p14="http://schemas.microsoft.com/office/powerpoint/2010/main" val="1989711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The Start</a:t>
            </a:r>
            <a:endParaRPr lang="en-GB" dirty="0"/>
          </a:p>
        </p:txBody>
      </p:sp>
      <p:sp>
        <p:nvSpPr>
          <p:cNvPr id="3" name="Content Placeholder 2"/>
          <p:cNvSpPr>
            <a:spLocks noGrp="1"/>
          </p:cNvSpPr>
          <p:nvPr>
            <p:ph idx="1"/>
          </p:nvPr>
        </p:nvSpPr>
        <p:spPr/>
        <p:txBody>
          <a:bodyPr/>
          <a:lstStyle/>
          <a:p>
            <a:pPr marL="0" indent="0">
              <a:buNone/>
            </a:pPr>
            <a:r>
              <a:rPr lang="en-GB" sz="2400" dirty="0" smtClean="0"/>
              <a:t>“When I first heard the phrase </a:t>
            </a:r>
            <a:r>
              <a:rPr lang="en-GB" sz="2400" dirty="0" err="1" smtClean="0"/>
              <a:t>iMatter</a:t>
            </a:r>
            <a:r>
              <a:rPr lang="en-GB" sz="2400" dirty="0" smtClean="0"/>
              <a:t> my initial thought was that’s a laugh I certainly don’t matter – I thought here we go yet another meaningless questionnaire that will go nowhere” Trish Watson, Home Care Organiser </a:t>
            </a:r>
            <a:r>
              <a:rPr lang="en-GB" sz="2400" dirty="0" err="1" smtClean="0"/>
              <a:t>Reablement</a:t>
            </a:r>
            <a:endParaRPr lang="en-GB" sz="2400" dirty="0" smtClean="0"/>
          </a:p>
          <a:p>
            <a:pPr marL="0" indent="0">
              <a:buNone/>
            </a:pPr>
            <a:endParaRPr lang="en-GB" sz="2400" dirty="0" smtClean="0"/>
          </a:p>
          <a:p>
            <a:pPr marL="0" indent="0">
              <a:buNone/>
            </a:pPr>
            <a:r>
              <a:rPr lang="en-GB" sz="2400" dirty="0" smtClean="0"/>
              <a:t>Originally designed for Health but was used in all services across the East Dunbartonshire Health and Social Care Partnership including the Home Care Service.</a:t>
            </a:r>
            <a:endParaRPr lang="en-GB" sz="2400" dirty="0"/>
          </a:p>
          <a:p>
            <a:pPr marL="0" indent="0">
              <a:buNone/>
            </a:pPr>
            <a:endParaRPr lang="en-GB" sz="2400" dirty="0" smtClean="0"/>
          </a:p>
          <a:p>
            <a:pPr marL="0" indent="0">
              <a:buNone/>
            </a:pPr>
            <a:endParaRPr lang="en-GB" dirty="0"/>
          </a:p>
        </p:txBody>
      </p:sp>
      <p:sp>
        <p:nvSpPr>
          <p:cNvPr id="5"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66843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The Middle</a:t>
            </a:r>
            <a:endParaRPr lang="en-GB" dirty="0"/>
          </a:p>
        </p:txBody>
      </p:sp>
      <p:sp>
        <p:nvSpPr>
          <p:cNvPr id="3" name="Content Placeholder 2"/>
          <p:cNvSpPr>
            <a:spLocks noGrp="1"/>
          </p:cNvSpPr>
          <p:nvPr>
            <p:ph idx="1"/>
          </p:nvPr>
        </p:nvSpPr>
        <p:spPr>
          <a:xfrm>
            <a:off x="2589212" y="2133600"/>
            <a:ext cx="8915400" cy="3992880"/>
          </a:xfrm>
        </p:spPr>
        <p:txBody>
          <a:bodyPr>
            <a:noAutofit/>
          </a:bodyPr>
          <a:lstStyle/>
          <a:p>
            <a:pPr marL="0" indent="0">
              <a:buNone/>
            </a:pPr>
            <a:r>
              <a:rPr lang="en-GB" sz="2000" dirty="0" smtClean="0"/>
              <a:t>Rolling </a:t>
            </a:r>
            <a:r>
              <a:rPr lang="en-GB" sz="2000" dirty="0" err="1" smtClean="0"/>
              <a:t>iMatter</a:t>
            </a:r>
            <a:r>
              <a:rPr lang="en-GB" sz="2000" dirty="0" smtClean="0"/>
              <a:t> out to over 200 Carers who are not on the Council network was a complex and time consuming task. </a:t>
            </a:r>
          </a:p>
          <a:p>
            <a:pPr marL="0" indent="0">
              <a:buNone/>
            </a:pPr>
            <a:r>
              <a:rPr lang="en-GB" sz="2000" dirty="0" smtClean="0"/>
              <a:t>However it was duly completed and the reports generated. We all felt proud when we discussed what we do well and realised that being part of the Home Care Team was a special place to be.</a:t>
            </a:r>
          </a:p>
          <a:p>
            <a:pPr marL="0" indent="0">
              <a:buNone/>
            </a:pPr>
            <a:r>
              <a:rPr lang="en-GB" sz="2000" dirty="0" smtClean="0"/>
              <a:t>“After my initial misgivings I answered the questions honestly and was pleasantly surprised at the results” Trish Watson, Home Care Organiser, </a:t>
            </a:r>
            <a:r>
              <a:rPr lang="en-GB" sz="2000" dirty="0" err="1" smtClean="0"/>
              <a:t>Reablement</a:t>
            </a:r>
            <a:r>
              <a:rPr lang="en-GB" sz="2000" dirty="0" smtClean="0"/>
              <a:t> </a:t>
            </a:r>
          </a:p>
          <a:p>
            <a:pPr marL="0" indent="0">
              <a:buNone/>
            </a:pPr>
            <a:r>
              <a:rPr lang="en-GB" sz="2000" b="1" dirty="0" smtClean="0"/>
              <a:t>What </a:t>
            </a:r>
            <a:r>
              <a:rPr lang="en-GB" sz="2000" b="1" dirty="0"/>
              <a:t>we do well: </a:t>
            </a:r>
            <a:endParaRPr lang="en-GB" sz="2000" dirty="0"/>
          </a:p>
          <a:p>
            <a:pPr marL="0" indent="0">
              <a:buNone/>
            </a:pPr>
            <a:r>
              <a:rPr lang="en-GB" sz="2000" dirty="0"/>
              <a:t>Problem solving, ability to find imaginative solutions within dedicated resources</a:t>
            </a:r>
          </a:p>
          <a:p>
            <a:pPr marL="0" indent="0">
              <a:buNone/>
            </a:pPr>
            <a:r>
              <a:rPr lang="en-GB" sz="2400" dirty="0"/>
              <a:t> </a:t>
            </a:r>
          </a:p>
        </p:txBody>
      </p:sp>
    </p:spTree>
    <p:extLst>
      <p:ext uri="{BB962C8B-B14F-4D97-AF65-F5344CB8AC3E}">
        <p14:creationId xmlns:p14="http://schemas.microsoft.com/office/powerpoint/2010/main" val="2054031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Now and the Future</a:t>
            </a:r>
            <a:endParaRPr lang="en-GB" dirty="0"/>
          </a:p>
        </p:txBody>
      </p:sp>
      <p:sp>
        <p:nvSpPr>
          <p:cNvPr id="3" name="Content Placeholder 2"/>
          <p:cNvSpPr>
            <a:spLocks noGrp="1"/>
          </p:cNvSpPr>
          <p:nvPr>
            <p:ph idx="1"/>
          </p:nvPr>
        </p:nvSpPr>
        <p:spPr/>
        <p:txBody>
          <a:bodyPr>
            <a:normAutofit fontScale="62500" lnSpcReduction="20000"/>
          </a:bodyPr>
          <a:lstStyle/>
          <a:p>
            <a:pPr marL="0" indent="0">
              <a:buNone/>
            </a:pPr>
            <a:r>
              <a:rPr lang="en-GB" sz="2700" b="1" dirty="0"/>
              <a:t>Area for improvement</a:t>
            </a:r>
            <a:r>
              <a:rPr lang="en-GB" sz="2700" dirty="0"/>
              <a:t>:</a:t>
            </a:r>
          </a:p>
          <a:p>
            <a:pPr marL="0" indent="0">
              <a:buNone/>
            </a:pPr>
            <a:r>
              <a:rPr lang="en-GB" sz="2700" dirty="0"/>
              <a:t>Improving information sharing and communication</a:t>
            </a:r>
          </a:p>
          <a:p>
            <a:pPr marL="0" indent="0">
              <a:buNone/>
            </a:pPr>
            <a:r>
              <a:rPr lang="en-GB" sz="2700" b="1" dirty="0"/>
              <a:t>Action</a:t>
            </a:r>
            <a:r>
              <a:rPr lang="en-GB" sz="2700" dirty="0"/>
              <a:t>:</a:t>
            </a:r>
          </a:p>
          <a:p>
            <a:pPr marL="0" indent="0">
              <a:buNone/>
            </a:pPr>
            <a:r>
              <a:rPr lang="en-GB" sz="2700" dirty="0"/>
              <a:t>Implementation of a quarterly Home Care Newsletter </a:t>
            </a:r>
            <a:endParaRPr lang="en-GB" sz="2700" dirty="0" smtClean="0"/>
          </a:p>
          <a:p>
            <a:pPr marL="0" indent="0">
              <a:buNone/>
            </a:pPr>
            <a:r>
              <a:rPr lang="en-GB" sz="2700" dirty="0" smtClean="0"/>
              <a:t>An </a:t>
            </a:r>
            <a:r>
              <a:rPr lang="en-GB" sz="2700" dirty="0"/>
              <a:t>e-mail has been circulated for contributions to the first Newsletter with a closing date of </a:t>
            </a:r>
            <a:r>
              <a:rPr lang="en-GB" sz="2700" dirty="0" smtClean="0"/>
              <a:t>30</a:t>
            </a:r>
            <a:r>
              <a:rPr lang="en-GB" sz="2700" baseline="30000" dirty="0" smtClean="0"/>
              <a:t>th</a:t>
            </a:r>
            <a:r>
              <a:rPr lang="en-GB" sz="2700" dirty="0" smtClean="0"/>
              <a:t> November </a:t>
            </a:r>
            <a:r>
              <a:rPr lang="en-GB" sz="2700" dirty="0"/>
              <a:t>2017. The first Newsletter is to be launched </a:t>
            </a:r>
            <a:r>
              <a:rPr lang="en-GB" sz="2700" dirty="0" smtClean="0"/>
              <a:t>at the end of December 2017/ beginning of January 2018.</a:t>
            </a:r>
            <a:endParaRPr lang="en-GB" sz="2700" dirty="0"/>
          </a:p>
          <a:p>
            <a:pPr marL="0" indent="0">
              <a:buNone/>
            </a:pPr>
            <a:r>
              <a:rPr lang="en-GB" sz="2700" dirty="0" smtClean="0"/>
              <a:t>”The Newsletter will keep all the home care staff up to date on any organisational changes as well as personal achievements such as the Graduation photos for SVQ 4 qualifications and the completion of training to be Moving and Handling Assessors. It will also highlight the successful partnership working with our colleagues in Health in our work with Falls, Skin Integrity and Nutrition” Margaret McCracken, Home Support Manager </a:t>
            </a:r>
            <a:endParaRPr lang="en-GB" sz="2700" dirty="0"/>
          </a:p>
          <a:p>
            <a:pPr marL="0" indent="0">
              <a:buNone/>
            </a:pPr>
            <a:r>
              <a:rPr lang="en-GB" sz="2700" b="1" dirty="0"/>
              <a:t> </a:t>
            </a:r>
            <a:endParaRPr lang="en-GB" sz="2700" dirty="0"/>
          </a:p>
          <a:p>
            <a:pPr marL="0" indent="0">
              <a:buNone/>
            </a:pPr>
            <a:endParaRPr lang="en-GB" dirty="0"/>
          </a:p>
        </p:txBody>
      </p:sp>
    </p:spTree>
    <p:extLst>
      <p:ext uri="{BB962C8B-B14F-4D97-AF65-F5344CB8AC3E}">
        <p14:creationId xmlns:p14="http://schemas.microsoft.com/office/powerpoint/2010/main" val="3891061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Now and the Future</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b="1" dirty="0"/>
              <a:t>Area for Improvement:</a:t>
            </a:r>
            <a:endParaRPr lang="en-GB" dirty="0"/>
          </a:p>
          <a:p>
            <a:pPr marL="0" indent="0">
              <a:buNone/>
            </a:pPr>
            <a:r>
              <a:rPr lang="en-GB" dirty="0"/>
              <a:t>Promotion of participation and involvement in decision making </a:t>
            </a:r>
          </a:p>
          <a:p>
            <a:pPr marL="0" indent="0">
              <a:buNone/>
            </a:pPr>
            <a:r>
              <a:rPr lang="en-GB" b="1" dirty="0"/>
              <a:t>Action:</a:t>
            </a:r>
            <a:endParaRPr lang="en-GB" dirty="0"/>
          </a:p>
          <a:p>
            <a:pPr marL="0" indent="0">
              <a:buNone/>
            </a:pPr>
            <a:r>
              <a:rPr lang="en-GB" dirty="0"/>
              <a:t>Introduction of a Home Care Quality Circle with representation from carers, organisers review officers and system assistants.   </a:t>
            </a:r>
          </a:p>
          <a:p>
            <a:pPr marL="0" indent="0">
              <a:buNone/>
            </a:pPr>
            <a:r>
              <a:rPr lang="en-GB" dirty="0" smtClean="0"/>
              <a:t>The </a:t>
            </a:r>
            <a:r>
              <a:rPr lang="en-GB" dirty="0"/>
              <a:t>terms of reference have been completed and nominations have been received for the Quality Circle. First meeting </a:t>
            </a:r>
            <a:r>
              <a:rPr lang="en-GB" dirty="0" smtClean="0"/>
              <a:t>is planned </a:t>
            </a:r>
            <a:r>
              <a:rPr lang="en-GB" dirty="0"/>
              <a:t>for December 2017. </a:t>
            </a:r>
          </a:p>
          <a:p>
            <a:pPr marL="0" indent="0">
              <a:buNone/>
            </a:pPr>
            <a:r>
              <a:rPr lang="en-GB" dirty="0" smtClean="0"/>
              <a:t>“ The first topic for the group is going to be Personal Development Reviews and this will give us the opportunity to contribute to making them real and meaningful whilst strengthening the links to the Team Plan. When I first heard the phrase </a:t>
            </a:r>
            <a:r>
              <a:rPr lang="en-GB" dirty="0" err="1" smtClean="0"/>
              <a:t>iMatter</a:t>
            </a:r>
            <a:r>
              <a:rPr lang="en-GB" dirty="0"/>
              <a:t> </a:t>
            </a:r>
            <a:r>
              <a:rPr lang="en-GB" dirty="0" smtClean="0"/>
              <a:t>I was very sceptical but I now feel that I really do matter” Home Care Organiser, </a:t>
            </a:r>
            <a:r>
              <a:rPr lang="en-GB" dirty="0" err="1" smtClean="0"/>
              <a:t>Reablement</a:t>
            </a:r>
            <a:r>
              <a:rPr lang="en-GB" dirty="0" smtClean="0"/>
              <a:t>.</a:t>
            </a:r>
            <a:endParaRPr lang="en-GB" dirty="0"/>
          </a:p>
        </p:txBody>
      </p:sp>
    </p:spTree>
    <p:extLst>
      <p:ext uri="{BB962C8B-B14F-4D97-AF65-F5344CB8AC3E}">
        <p14:creationId xmlns:p14="http://schemas.microsoft.com/office/powerpoint/2010/main" val="236950775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404</TotalTime>
  <Words>444</Words>
  <Application>Microsoft Office PowerPoint</Application>
  <PresentationFormat>Custom</PresentationFormat>
  <Paragraphs>28</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Wisp</vt:lpstr>
      <vt:lpstr>iMatter to Home Care The Journey</vt:lpstr>
      <vt:lpstr>The Start</vt:lpstr>
      <vt:lpstr>The Middle</vt:lpstr>
      <vt:lpstr>Now and the Future</vt:lpstr>
      <vt:lpstr>Now and the Future</vt:lpstr>
    </vt:vector>
  </TitlesOfParts>
  <Company>East Dunbartonshire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iMatter to Home Care The Journey</dc:title>
  <dc:creator>Anne Dunn</dc:creator>
  <cp:lastModifiedBy>z611394</cp:lastModifiedBy>
  <cp:revision>25</cp:revision>
  <dcterms:created xsi:type="dcterms:W3CDTF">2017-11-17T10:08:13Z</dcterms:created>
  <dcterms:modified xsi:type="dcterms:W3CDTF">2018-01-12T14:27:23Z</dcterms:modified>
</cp:coreProperties>
</file>