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B88-3F76-4FDC-83C1-375A346C301E}" type="datetimeFigureOut">
              <a:rPr lang="en-GB" smtClean="0"/>
              <a:pPr/>
              <a:t>08/12/2017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467B-E99D-4CB8-8559-964F6F50F3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B88-3F76-4FDC-83C1-375A346C301E}" type="datetimeFigureOut">
              <a:rPr lang="en-GB" smtClean="0"/>
              <a:pPr/>
              <a:t>08/12/2017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467B-E99D-4CB8-8559-964F6F50F3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B88-3F76-4FDC-83C1-375A346C301E}" type="datetimeFigureOut">
              <a:rPr lang="en-GB" smtClean="0"/>
              <a:pPr/>
              <a:t>08/12/2017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467B-E99D-4CB8-8559-964F6F50F3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B88-3F76-4FDC-83C1-375A346C301E}" type="datetimeFigureOut">
              <a:rPr lang="en-GB" smtClean="0"/>
              <a:pPr/>
              <a:t>08/12/2017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467B-E99D-4CB8-8559-964F6F50F3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B88-3F76-4FDC-83C1-375A346C301E}" type="datetimeFigureOut">
              <a:rPr lang="en-GB" smtClean="0"/>
              <a:pPr/>
              <a:t>08/12/2017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467B-E99D-4CB8-8559-964F6F50F3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B88-3F76-4FDC-83C1-375A346C301E}" type="datetimeFigureOut">
              <a:rPr lang="en-GB" smtClean="0"/>
              <a:pPr/>
              <a:t>08/12/2017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467B-E99D-4CB8-8559-964F6F50F3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B88-3F76-4FDC-83C1-375A346C301E}" type="datetimeFigureOut">
              <a:rPr lang="en-GB" smtClean="0"/>
              <a:pPr/>
              <a:t>08/12/2017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467B-E99D-4CB8-8559-964F6F50F3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B88-3F76-4FDC-83C1-375A346C301E}" type="datetimeFigureOut">
              <a:rPr lang="en-GB" smtClean="0"/>
              <a:pPr/>
              <a:t>08/12/2017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467B-E99D-4CB8-8559-964F6F50F3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B88-3F76-4FDC-83C1-375A346C301E}" type="datetimeFigureOut">
              <a:rPr lang="en-GB" smtClean="0"/>
              <a:pPr/>
              <a:t>08/12/2017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467B-E99D-4CB8-8559-964F6F50F3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B88-3F76-4FDC-83C1-375A346C301E}" type="datetimeFigureOut">
              <a:rPr lang="en-GB" smtClean="0"/>
              <a:pPr/>
              <a:t>08/12/2017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467B-E99D-4CB8-8559-964F6F50F3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B88-3F76-4FDC-83C1-375A346C301E}" type="datetimeFigureOut">
              <a:rPr lang="en-GB" smtClean="0"/>
              <a:pPr/>
              <a:t>08/12/2017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4467B-E99D-4CB8-8559-964F6F50F3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ADB88-3F76-4FDC-83C1-375A346C301E}" type="datetimeFigureOut">
              <a:rPr lang="en-GB" smtClean="0"/>
              <a:pPr/>
              <a:t>08/12/2017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4467B-E99D-4CB8-8559-964F6F50F38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hyperlink" Target="http://sweetclipart.com/multisite/sweetclipart/files/watering_can_2_gree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ddlel\AppData\Local\Microsoft\Windows\Temporary Internet Files\Content.Outlook\RCQ423Z1\IMG_003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Green Watering Can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46985">
            <a:off x="6948488" y="333375"/>
            <a:ext cx="1890712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5" descr="C:\Users\liddlel\AppData\Local\Microsoft\Windows\Temporary Internet Files\Content.IE5\42YFD64W\Happy_Flower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1222375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C:\Users\liddlel\AppData\Local\Microsoft\Windows\Temporary Internet Files\Content.IE5\FJ0IMY1S\Garden_Flowers[1].jpg"/>
          <p:cNvPicPr>
            <a:picLocks noChangeAspect="1" noChangeArrowheads="1"/>
          </p:cNvPicPr>
          <p:nvPr/>
        </p:nvPicPr>
        <p:blipFill>
          <a:blip r:embed="rId5" cstate="print"/>
          <a:srcRect r="51163"/>
          <a:stretch>
            <a:fillRect/>
          </a:stretch>
        </p:blipFill>
        <p:spPr bwMode="auto">
          <a:xfrm>
            <a:off x="2123728" y="4509120"/>
            <a:ext cx="10080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C:\Users\liddlel\AppData\Local\Microsoft\Windows\Temporary Internet Files\Content.IE5\4A15GLUD\large-flowers-66.6-15716[1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7921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C:\Users\liddlel\AppData\Local\Microsoft\Windows\Temporary Internet Files\Content.IE5\KZK1BXF5\Colorful_Flowers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437112"/>
            <a:ext cx="10795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92080" y="5733256"/>
            <a:ext cx="1582738" cy="339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Clinical Gov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256" y="5733256"/>
            <a:ext cx="2089150" cy="338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Quality Improvement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5733256"/>
            <a:ext cx="165735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Clinical Ed.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7704" y="5733256"/>
            <a:ext cx="1655763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Finance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3888" y="5733256"/>
            <a:ext cx="1728787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HR</a:t>
            </a:r>
          </a:p>
        </p:txBody>
      </p:sp>
      <p:pic>
        <p:nvPicPr>
          <p:cNvPr id="13323" name="Picture 10" descr="C:\Users\liddlel\AppData\Local\Microsoft\Windows\Temporary Internet Files\Content.IE5\KZK1BXF5\220px-SeedsBaneberry[1].jpg"/>
          <p:cNvPicPr>
            <a:picLocks noChangeAspect="1" noChangeArrowheads="1"/>
          </p:cNvPicPr>
          <p:nvPr/>
        </p:nvPicPr>
        <p:blipFill>
          <a:blip r:embed="rId8" cstate="print"/>
          <a:srcRect t="40157"/>
          <a:stretch>
            <a:fillRect/>
          </a:stretch>
        </p:blipFill>
        <p:spPr bwMode="auto">
          <a:xfrm>
            <a:off x="323850" y="6237312"/>
            <a:ext cx="4752975" cy="43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0" descr="C:\Users\liddlel\AppData\Local\Microsoft\Windows\Temporary Internet Files\Content.IE5\KZK1BXF5\220px-SeedsBaneberry[1].jpg"/>
          <p:cNvPicPr>
            <a:picLocks noChangeAspect="1" noChangeArrowheads="1"/>
          </p:cNvPicPr>
          <p:nvPr/>
        </p:nvPicPr>
        <p:blipFill>
          <a:blip r:embed="rId8" cstate="print"/>
          <a:srcRect t="40157"/>
          <a:stretch>
            <a:fillRect/>
          </a:stretch>
        </p:blipFill>
        <p:spPr bwMode="auto">
          <a:xfrm>
            <a:off x="4067944" y="6237312"/>
            <a:ext cx="48974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331640" y="332656"/>
            <a:ext cx="5975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Berlin Sans FB Demi" pitchFamily="34" charset="0"/>
              </a:rPr>
              <a:t>“ENHANCED RECOVERY MATTERS”</a:t>
            </a:r>
          </a:p>
        </p:txBody>
      </p:sp>
      <p:pic>
        <p:nvPicPr>
          <p:cNvPr id="13326" name="Picture 11" descr="C:\Users\liddlel\AppData\Local\Microsoft\Windows\Temporary Internet Files\Content.IE5\4A15GLUD\cartoon-sun-hi[1].png"/>
          <p:cNvPicPr>
            <a:picLocks noChangeAspect="1" noChangeArrowheads="1"/>
          </p:cNvPicPr>
          <p:nvPr/>
        </p:nvPicPr>
        <p:blipFill>
          <a:blip r:embed="rId9" cstate="print"/>
          <a:srcRect l="29031" t="9943"/>
          <a:stretch>
            <a:fillRect/>
          </a:stretch>
        </p:blipFill>
        <p:spPr bwMode="auto">
          <a:xfrm>
            <a:off x="0" y="0"/>
            <a:ext cx="190770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TextBox 21"/>
          <p:cNvSpPr txBox="1">
            <a:spLocks noChangeArrowheads="1"/>
          </p:cNvSpPr>
          <p:nvPr/>
        </p:nvSpPr>
        <p:spPr bwMode="auto">
          <a:xfrm rot="-2430830">
            <a:off x="7596188" y="801688"/>
            <a:ext cx="792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/>
              <a:t>Team actions</a:t>
            </a:r>
          </a:p>
        </p:txBody>
      </p:sp>
      <p:pic>
        <p:nvPicPr>
          <p:cNvPr id="13328" name="Picture 12" descr="C:\Users\liddlel\AppData\Local\Microsoft\Windows\Temporary Internet Files\Content.IE5\KZK1BXF5\raindrops_cutie_mark_by_rildraw-d4ipzxg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72392">
            <a:off x="5738113" y="2752590"/>
            <a:ext cx="3603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2" descr="C:\Users\liddlel\AppData\Local\Microsoft\Windows\Temporary Internet Files\Content.IE5\KZK1BXF5\raindrops_cutie_mark_by_rildraw-d4ipzxg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3429000"/>
            <a:ext cx="3603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12" descr="C:\Users\liddlel\AppData\Local\Microsoft\Windows\Temporary Internet Files\Content.IE5\KZK1BXF5\raindrops_cutie_mark_by_rildraw-d4ipzxg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3717032"/>
            <a:ext cx="3603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12" descr="C:\Users\liddlel\AppData\Local\Microsoft\Windows\Temporary Internet Files\Content.IE5\KZK1BXF5\raindrops_cutie_mark_by_rildraw-d4ipzxg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3284984"/>
            <a:ext cx="3603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12" descr="C:\Users\liddlel\AppData\Local\Microsoft\Windows\Temporary Internet Files\Content.IE5\KZK1BXF5\raindrops_cutie_mark_by_rildraw-d4ipzxg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3573016"/>
            <a:ext cx="3603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12" descr="C:\Users\liddlel\AppData\Local\Microsoft\Windows\Temporary Internet Files\Content.IE5\KZK1BXF5\raindrops_cutie_mark_by_rildraw-d4ipzxg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3429000"/>
            <a:ext cx="358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12" descr="C:\Users\liddlel\AppData\Local\Microsoft\Windows\Temporary Internet Files\Content.IE5\KZK1BXF5\raindrops_cutie_mark_by_rildraw-d4ipzxg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3501008"/>
            <a:ext cx="3603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12" descr="C:\Users\liddlel\AppData\Local\Microsoft\Windows\Temporary Internet Files\Content.IE5\KZK1BXF5\raindrops_cutie_mark_by_rildraw-d4ipzxg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3573016"/>
            <a:ext cx="3587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12" descr="C:\Users\liddlel\AppData\Local\Microsoft\Windows\Temporary Internet Files\Content.IE5\KZK1BXF5\raindrops_cutie_mark_by_rildraw-d4ipzxg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3501008"/>
            <a:ext cx="3603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12" descr="C:\Users\liddlel\AppData\Local\Microsoft\Windows\Temporary Internet Files\Content.IE5\KZK1BXF5\raindrops_cutie_mark_by_rildraw-d4ipzxg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3645024"/>
            <a:ext cx="3603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12" descr="C:\Users\liddlel\AppData\Local\Microsoft\Windows\Temporary Internet Files\Content.IE5\KZK1BXF5\raindrops_cutie_mark_by_rildraw-d4ipzxg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1628801"/>
            <a:ext cx="36036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1" name="TextBox 35"/>
          <p:cNvSpPr txBox="1">
            <a:spLocks noChangeArrowheads="1"/>
          </p:cNvSpPr>
          <p:nvPr/>
        </p:nvSpPr>
        <p:spPr bwMode="auto">
          <a:xfrm rot="18788551">
            <a:off x="4954146" y="1949969"/>
            <a:ext cx="21206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B050"/>
                </a:solidFill>
              </a:rPr>
              <a:t>Ongoing improvement for 2018 +</a:t>
            </a:r>
          </a:p>
        </p:txBody>
      </p:sp>
      <p:pic>
        <p:nvPicPr>
          <p:cNvPr id="13342" name="Picture 12" descr="C:\Users\liddlel\AppData\Local\Microsoft\Windows\Temporary Internet Files\Content.IE5\KZK1BXF5\raindrops_cutie_mark_by_rildraw-d4ipzxg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3501008"/>
            <a:ext cx="3603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12" descr="C:\Users\liddlel\AppData\Local\Microsoft\Windows\Temporary Internet Files\Content.IE5\KZK1BXF5\raindrops_cutie_mark_by_rildraw-d4ipzxg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1916832"/>
            <a:ext cx="3603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6" descr="C:\Users\liddlel\AppData\Local\Microsoft\Windows\Temporary Internet Files\Content.IE5\FJ0IMY1S\Garden_Flowers[1].jpg"/>
          <p:cNvPicPr>
            <a:picLocks noChangeAspect="1" noChangeArrowheads="1"/>
          </p:cNvPicPr>
          <p:nvPr/>
        </p:nvPicPr>
        <p:blipFill>
          <a:blip r:embed="rId5" cstate="print"/>
          <a:srcRect l="51163"/>
          <a:stretch>
            <a:fillRect/>
          </a:stretch>
        </p:blipFill>
        <p:spPr bwMode="auto">
          <a:xfrm>
            <a:off x="7740352" y="4509120"/>
            <a:ext cx="7191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5" name="Picture 5" descr="C:\Users\liddlel\AppData\Local\Microsoft\Windows\Temporary Internet Files\Content.IE5\KZK1BXF5\free_vector_bones_art_pack_by_artamp[1].jpg"/>
          <p:cNvPicPr>
            <a:picLocks noChangeAspect="1" noChangeArrowheads="1"/>
          </p:cNvPicPr>
          <p:nvPr/>
        </p:nvPicPr>
        <p:blipFill>
          <a:blip r:embed="rId12" cstate="print"/>
          <a:srcRect l="22845" t="41336" r="24542" b="46149"/>
          <a:stretch>
            <a:fillRect/>
          </a:stretch>
        </p:blipFill>
        <p:spPr bwMode="auto">
          <a:xfrm>
            <a:off x="1979712" y="692696"/>
            <a:ext cx="22320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Picture 5" descr="C:\Users\liddlel\AppData\Local\Microsoft\Windows\Temporary Internet Files\Content.IE5\KZK1BXF5\free_vector_bones_art_pack_by_artamp[1].jpg"/>
          <p:cNvPicPr>
            <a:picLocks noChangeAspect="1" noChangeArrowheads="1"/>
          </p:cNvPicPr>
          <p:nvPr/>
        </p:nvPicPr>
        <p:blipFill>
          <a:blip r:embed="rId12" cstate="print"/>
          <a:srcRect l="22845" t="41336" r="24542" b="46149"/>
          <a:stretch>
            <a:fillRect/>
          </a:stretch>
        </p:blipFill>
        <p:spPr bwMode="auto">
          <a:xfrm>
            <a:off x="4572000" y="764704"/>
            <a:ext cx="22320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6964363" y="1690688"/>
            <a:ext cx="2000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pic>
        <p:nvPicPr>
          <p:cNvPr id="1028" name="Picture 4" descr="C:\Users\liddlel\AppData\Local\Microsoft\Windows\Temporary Internet Files\Content.IE5\4A15GLUD\5718191288_4cb5d29f43_z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461722">
            <a:off x="197151" y="1465099"/>
            <a:ext cx="3039906" cy="1342787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 rot="20375945">
            <a:off x="459529" y="1747132"/>
            <a:ext cx="2617716" cy="885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000" b="1" dirty="0" smtClean="0">
                <a:solidFill>
                  <a:schemeClr val="tx2"/>
                </a:solidFill>
              </a:rPr>
              <a:t>I FEEL INVOLVED IN DECISIONS RELATING TO MY JOB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1000" i="1" dirty="0" smtClean="0">
                <a:solidFill>
                  <a:schemeClr val="tx2"/>
                </a:solidFill>
              </a:rPr>
              <a:t>Encourage PDP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1000" i="1" dirty="0" smtClean="0">
                <a:solidFill>
                  <a:schemeClr val="tx2"/>
                </a:solidFill>
              </a:rPr>
              <a:t>Ensure time for sharing of knowledge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1000" i="1" dirty="0" smtClean="0">
                <a:solidFill>
                  <a:schemeClr val="tx2"/>
                </a:solidFill>
              </a:rPr>
              <a:t>Encourage change – employee voice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54" name="Picture 4" descr="C:\Users\liddlel\AppData\Local\Microsoft\Windows\Temporary Internet Files\Content.IE5\4A15GLUD\5718191288_4cb5d29f43_z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35612" y="2060848"/>
            <a:ext cx="2708388" cy="144016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6660232" y="2348880"/>
            <a:ext cx="2304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tx2"/>
                </a:solidFill>
              </a:rPr>
              <a:t>WELL INFORMED</a:t>
            </a:r>
          </a:p>
          <a:p>
            <a:pPr>
              <a:buFontTx/>
              <a:buChar char="-"/>
            </a:pPr>
            <a:r>
              <a:rPr lang="en-GB" sz="1000" dirty="0" smtClean="0">
                <a:solidFill>
                  <a:schemeClr val="tx2"/>
                </a:solidFill>
              </a:rPr>
              <a:t>Monthly meetings set up</a:t>
            </a:r>
          </a:p>
          <a:p>
            <a:pPr>
              <a:buFontTx/>
              <a:buChar char="-"/>
            </a:pPr>
            <a:r>
              <a:rPr lang="en-GB" sz="1000" dirty="0" smtClean="0">
                <a:solidFill>
                  <a:schemeClr val="tx2"/>
                </a:solidFill>
              </a:rPr>
              <a:t>Minutes to all staff</a:t>
            </a:r>
          </a:p>
          <a:p>
            <a:pPr>
              <a:buFontTx/>
              <a:buChar char="-"/>
            </a:pPr>
            <a:r>
              <a:rPr lang="en-GB" sz="1000" dirty="0" smtClean="0">
                <a:solidFill>
                  <a:schemeClr val="tx2"/>
                </a:solidFill>
              </a:rPr>
              <a:t>Arrange drop in sessions for CNM</a:t>
            </a:r>
          </a:p>
          <a:p>
            <a:pPr>
              <a:buFontTx/>
              <a:buChar char="-"/>
            </a:pPr>
            <a:r>
              <a:rPr lang="en-GB" sz="1000" dirty="0" smtClean="0">
                <a:solidFill>
                  <a:schemeClr val="tx2"/>
                </a:solidFill>
              </a:rPr>
              <a:t>Develop innovative communication tool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56" name="Picture 4" descr="C:\Users\liddlel\AppData\Local\Microsoft\Windows\Temporary Internet Files\Content.IE5\4A15GLUD\5718191288_4cb5d29f43_z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1124744"/>
            <a:ext cx="1955830" cy="2232248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3419872" y="1628800"/>
            <a:ext cx="15841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000" b="1" dirty="0" smtClean="0">
                <a:solidFill>
                  <a:schemeClr val="tx2"/>
                </a:solidFill>
                <a:cs typeface="Calibri" pitchFamily="34" charset="0"/>
              </a:rPr>
              <a:t>I FEEL APPRECIATED FOR THE WORK I DO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1000" dirty="0" smtClean="0">
                <a:solidFill>
                  <a:schemeClr val="tx2"/>
                </a:solidFill>
                <a:cs typeface="Calibri" pitchFamily="34" charset="0"/>
              </a:rPr>
              <a:t>Patient feedback to be visible on the ward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1000" dirty="0" smtClean="0">
                <a:solidFill>
                  <a:schemeClr val="tx2"/>
                </a:solidFill>
                <a:cs typeface="Calibri" pitchFamily="34" charset="0"/>
              </a:rPr>
              <a:t>Comfort breaks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1000" dirty="0" smtClean="0">
                <a:solidFill>
                  <a:schemeClr val="tx2"/>
                </a:solidFill>
                <a:cs typeface="Calibri" pitchFamily="34" charset="0"/>
              </a:rPr>
              <a:t>Appreciate each others’ efforts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1000" dirty="0" smtClean="0">
                <a:solidFill>
                  <a:schemeClr val="tx2"/>
                </a:solidFill>
                <a:cs typeface="Calibri" pitchFamily="34" charset="0"/>
              </a:rPr>
              <a:t>Ensure nurse manager visible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4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iddlel\AppData\Local\Microsoft\Windows\Temporary Internet Files\Content.Outlook\RCQ423Z1\IMG_004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90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GJNH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liddlel</dc:creator>
  <cp:lastModifiedBy>z611394</cp:lastModifiedBy>
  <cp:revision>6</cp:revision>
  <dcterms:created xsi:type="dcterms:W3CDTF">2017-11-15T14:37:34Z</dcterms:created>
  <dcterms:modified xsi:type="dcterms:W3CDTF">2017-12-08T08:47:28Z</dcterms:modified>
</cp:coreProperties>
</file>