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291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0975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69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4478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241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2552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0104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527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7235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966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92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316A-23AF-4713-8B70-CAA26681E5FB}" type="datetimeFigureOut">
              <a:rPr lang="en-GB" smtClean="0"/>
              <a:pPr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5FABF-1CFE-4776-845A-C6279F98CC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2451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34751" y="476672"/>
            <a:ext cx="649235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“the planning department without a plan”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700" b="22381"/>
          <a:stretch/>
        </p:blipFill>
        <p:spPr>
          <a:xfrm>
            <a:off x="1259347" y="1916832"/>
            <a:ext cx="6936277" cy="3437220"/>
          </a:xfrm>
          <a:effectLst/>
        </p:spPr>
      </p:pic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35496" y="1530369"/>
            <a:ext cx="1738536" cy="369883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…reduced waste, identified Standard Work and equalised distribution of Variable Work to release time and create  capacity for team development</a:t>
            </a:r>
          </a:p>
          <a:p>
            <a:endParaRPr lang="en-GB" dirty="0"/>
          </a:p>
          <a:p>
            <a:r>
              <a:rPr lang="en-GB" dirty="0" smtClean="0"/>
              <a:t>We released time for analysts to visit other departments  and work closer with “customers”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Line Callout 2 (Accent Bar) 4"/>
          <p:cNvSpPr/>
          <p:nvPr/>
        </p:nvSpPr>
        <p:spPr>
          <a:xfrm>
            <a:off x="1979712" y="1238998"/>
            <a:ext cx="2771800" cy="962527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8827"/>
              <a:gd name="adj6" fmla="val -9796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We </a:t>
            </a:r>
            <a:r>
              <a:rPr lang="en-GB" dirty="0" smtClean="0">
                <a:solidFill>
                  <a:schemeClr val="bg1"/>
                </a:solidFill>
              </a:rPr>
              <a:t>had no </a:t>
            </a:r>
            <a:r>
              <a:rPr lang="en-GB" dirty="0">
                <a:solidFill>
                  <a:schemeClr val="bg1"/>
                </a:solidFill>
              </a:rPr>
              <a:t>team </a:t>
            </a:r>
            <a:r>
              <a:rPr lang="en-GB" dirty="0" smtClean="0">
                <a:solidFill>
                  <a:schemeClr val="bg1"/>
                </a:solidFill>
              </a:rPr>
              <a:t>report but we  used  the </a:t>
            </a:r>
            <a:r>
              <a:rPr lang="en-GB" dirty="0">
                <a:solidFill>
                  <a:schemeClr val="bg1"/>
                </a:solidFill>
              </a:rPr>
              <a:t>Directorate Report</a:t>
            </a:r>
          </a:p>
        </p:txBody>
      </p:sp>
      <p:sp>
        <p:nvSpPr>
          <p:cNvPr id="12" name="Line Callout 2 (Accent Bar) 11"/>
          <p:cNvSpPr/>
          <p:nvPr/>
        </p:nvSpPr>
        <p:spPr>
          <a:xfrm>
            <a:off x="4211960" y="5448969"/>
            <a:ext cx="4648150" cy="1004367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05"/>
              <a:gd name="adj6" fmla="val -45373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</a:rPr>
              <a:t>We saw how we could develop team priorities and create a plan aligned to the Strategic Vision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1182898" cy="51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Callout 2 (Accent Bar) 10"/>
          <p:cNvSpPr/>
          <p:nvPr/>
        </p:nvSpPr>
        <p:spPr>
          <a:xfrm>
            <a:off x="6241206" y="1556792"/>
            <a:ext cx="2771800" cy="962527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827"/>
              <a:gd name="adj6" fmla="val -1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We </a:t>
            </a:r>
            <a:r>
              <a:rPr lang="en-GB" dirty="0" smtClean="0">
                <a:solidFill>
                  <a:schemeClr val="bg1"/>
                </a:solidFill>
              </a:rPr>
              <a:t>addressed  - I have sufficient resources to do my job well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783" y="223138"/>
            <a:ext cx="10588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25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783" y="223138"/>
            <a:ext cx="10588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1052736"/>
            <a:ext cx="7283303" cy="502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Simmons</dc:creator>
  <cp:lastModifiedBy>dbuch02</cp:lastModifiedBy>
  <cp:revision>15</cp:revision>
  <dcterms:created xsi:type="dcterms:W3CDTF">2017-12-01T08:47:49Z</dcterms:created>
  <dcterms:modified xsi:type="dcterms:W3CDTF">2017-12-20T09:57:35Z</dcterms:modified>
</cp:coreProperties>
</file>